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59" r:id="rId3"/>
    <p:sldId id="284" r:id="rId4"/>
    <p:sldId id="285" r:id="rId5"/>
    <p:sldId id="286" r:id="rId6"/>
    <p:sldId id="287" r:id="rId7"/>
    <p:sldId id="288" r:id="rId8"/>
    <p:sldId id="291" r:id="rId9"/>
    <p:sldId id="289" r:id="rId10"/>
    <p:sldId id="290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1F5"/>
    <a:srgbClr val="E5DDEC"/>
    <a:srgbClr val="0F73EE"/>
    <a:srgbClr val="1F4E79"/>
    <a:srgbClr val="E3C9F7"/>
    <a:srgbClr val="6E0876"/>
    <a:srgbClr val="731AB6"/>
    <a:srgbClr val="740A47"/>
    <a:srgbClr val="720C4E"/>
    <a:srgbClr val="700E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96" autoAdjust="0"/>
    <p:restoredTop sz="77608" autoAdjust="0"/>
  </p:normalViewPr>
  <p:slideViewPr>
    <p:cSldViewPr snapToGrid="0" showGuides="1">
      <p:cViewPr varScale="1">
        <p:scale>
          <a:sx n="62" d="100"/>
          <a:sy n="62" d="100"/>
        </p:scale>
        <p:origin x="618" y="48"/>
      </p:cViewPr>
      <p:guideLst>
        <p:guide orient="horz" pos="2137"/>
        <p:guide pos="3931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43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795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858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499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712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628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899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637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457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60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270B2583-4E2F-43BF-BBE4-85C7F0B824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50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DB8CB1A-B72B-4477-B637-6E772214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7E931172-E535-4CA3-8B09-65785CC4D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C18D02B-4DE6-4263-9D64-CCC66AF143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9C44E5DC-7A1B-41A9-B265-C5D5D92D0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71323F8-D311-482B-ABFD-C165C51AD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03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D649D238-AF4F-400D-A34D-53D4221CA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E6D70459-7FA8-4108-8128-0A9A378A0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8040127-4C7C-4690-B00E-7C04EA64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DC913BE-F12E-406B-A1C9-B5C027F43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C407ECC-FE8C-472A-A9A3-CF4792238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337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421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E1C4AE5-8BE9-45E7-B61B-782201DCEF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B7ABED3B-0A72-4FC6-95E4-32B8B924DB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7FAD0B4-62AF-477C-95DD-82D19DB50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5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6DA4F64-569F-4A68-A9DA-FB11B921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D77CBAA-70D4-4712-88EF-9CDE3A17F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658F85FC-8FD9-44AB-9008-56BD3823A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BE050C28-CD7C-4044-96AB-F46BDDBF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BA171DB7-F869-4456-8173-92DC9C827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47F19FF-D7CA-40C4-88D6-0D39618BF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771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4653A2B-BEF1-490E-91B6-50C7A1FC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7C82118-F129-42D1-A854-041D41F30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D89E93F-AF45-4874-B625-4E40D7A5C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F6F0C7DF-A2C5-4CD4-AB47-B84D8D6B0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2F0B9518-09B2-45D0-A02B-D79C54E46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6065F7E9-C5FF-4ED1-AF20-30B62CD1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28A9D4CF-89D9-4B72-9181-8520F1C9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80FA4844-06FC-42C9-A835-E0BA06C3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94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2F5A66C-C407-4EA6-B750-54D13943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85D5EBBB-4DC4-4364-B9E0-6F8EEA28E1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1DBC14E1-745A-4B15-95DC-FFB0F29C6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7EDEAD26-0D96-410A-9147-1A1C0207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953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B3EFDE61-73AE-46B4-8173-25A7C21B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EE4285D3-E195-4656-AACE-89CCA2B9E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02F1BCD4-2240-4368-8B8E-A563608E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3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1F9C79E-E688-4A09-8533-9BBD9E22C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E9A2002-5A44-48E7-942C-5947C6EF4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FEA637F3-D34C-40F1-BD1E-38E32396C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AB992AAE-7E60-47ED-8A0A-3084F9BEE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E226EBE4-B5D8-4A7B-99CC-292260602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4696534-74A8-480A-BAAF-2C3A01D7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694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F46CBEB-80BC-450C-A72C-A8FD272CA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723330C2-F0A2-4C0C-B333-6AD4E3C0DB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2070CD2C-EE68-4724-BB81-CEC75E40F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C8C8CF3D-8ED2-4F04-9683-A1E1B624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D4FA3EAD-D809-492D-AAFD-9A6F33FCF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4E949DB4-C99B-4DC7-BA9E-B1AAB295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829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39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/>
          <p:nvPr/>
        </p:nvSpPr>
        <p:spPr>
          <a:xfrm>
            <a:off x="1387298" y="3434063"/>
            <a:ext cx="3976006" cy="140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defTabSz="1217930" fontAlgn="auto"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第</a:t>
            </a:r>
            <a:r>
              <a:rPr lang="en-US" altLang="zh-CN" sz="4265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9</a:t>
            </a:r>
            <a:r>
              <a:rPr lang="zh-CN" altLang="en-US" sz="4265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章</a:t>
            </a:r>
            <a:endParaRPr lang="en-US" altLang="zh-CN" sz="4265" noProof="1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ea"/>
            </a:endParaRPr>
          </a:p>
          <a:p>
            <a:pPr marR="0" algn="ctr" defTabSz="1217930" fontAlgn="auto">
              <a:buClrTx/>
              <a:buSzTx/>
              <a:buFont typeface="Arial" panose="020B0604020202020204" pitchFamily="34" charset="0"/>
              <a:defRPr/>
            </a:pPr>
            <a:r>
              <a:rPr lang="zh-CN" altLang="en-US" sz="4265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数字水印的攻击</a:t>
            </a:r>
            <a:endParaRPr kumimoji="0" lang="zh-CN" altLang="en-US" sz="4265" kern="1200" cap="none" spc="0" normalizeH="0" baseline="0" noProof="1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ea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D18959CD-1338-4E63-A52A-0BC21F1232E2}"/>
              </a:ext>
            </a:extLst>
          </p:cNvPr>
          <p:cNvGrpSpPr/>
          <p:nvPr/>
        </p:nvGrpSpPr>
        <p:grpSpPr>
          <a:xfrm>
            <a:off x="2576451" y="1645590"/>
            <a:ext cx="1622688" cy="1622688"/>
            <a:chOff x="882649" y="2219325"/>
            <a:chExt cx="2070101" cy="2070101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282408E6-4596-4D0A-A96B-81830C18893F}"/>
                </a:ext>
              </a:extLst>
            </p:cNvPr>
            <p:cNvSpPr/>
            <p:nvPr/>
          </p:nvSpPr>
          <p:spPr>
            <a:xfrm>
              <a:off x="1019174" y="2355850"/>
              <a:ext cx="1797050" cy="1797050"/>
            </a:xfrm>
            <a:prstGeom prst="ellipse">
              <a:avLst/>
            </a:prstGeom>
            <a:noFill/>
            <a:ln>
              <a:solidFill>
                <a:srgbClr val="0F73E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accent5">
                      <a:lumMod val="50000"/>
                    </a:schemeClr>
                  </a:solidFill>
                  <a:effectLst/>
                  <a:latin typeface="+mj-lt"/>
                  <a:ea typeface="微软雅黑 Light" panose="020B0502040204020203" pitchFamily="34" charset="-122"/>
                  <a:cs typeface="+mn-ea"/>
                  <a:sym typeface="+mn-lt"/>
                </a:rPr>
                <a:t>09</a:t>
              </a:r>
              <a:endParaRPr lang="en-US" sz="4000" b="1" dirty="0">
                <a:solidFill>
                  <a:schemeClr val="accent5">
                    <a:lumMod val="50000"/>
                  </a:schemeClr>
                </a:solidFill>
                <a:effectLst/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22" name="空心弧 21">
              <a:extLst>
                <a:ext uri="{FF2B5EF4-FFF2-40B4-BE49-F238E27FC236}">
                  <a16:creationId xmlns:a16="http://schemas.microsoft.com/office/drawing/2014/main" xmlns="" id="{8B80C3FF-DD93-4C18-A9EC-80285B7240E1}"/>
                </a:ext>
              </a:extLst>
            </p:cNvPr>
            <p:cNvSpPr/>
            <p:nvPr/>
          </p:nvSpPr>
          <p:spPr>
            <a:xfrm rot="7613872">
              <a:off x="882649" y="2219325"/>
              <a:ext cx="2070101" cy="2070101"/>
            </a:xfrm>
            <a:prstGeom prst="blockArc">
              <a:avLst>
                <a:gd name="adj1" fmla="val 10800000"/>
                <a:gd name="adj2" fmla="val 3959450"/>
                <a:gd name="adj3" fmla="val 6684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12A82E0B-9D25-446B-8F32-A9D8487A9AD0}"/>
              </a:ext>
            </a:extLst>
          </p:cNvPr>
          <p:cNvGrpSpPr/>
          <p:nvPr/>
        </p:nvGrpSpPr>
        <p:grpSpPr>
          <a:xfrm>
            <a:off x="5562189" y="2401763"/>
            <a:ext cx="4963698" cy="617070"/>
            <a:chOff x="5493750" y="892151"/>
            <a:chExt cx="4963698" cy="617070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xmlns="" id="{C095CA76-D545-4989-B50F-B09221F1275A}"/>
                </a:ext>
              </a:extLst>
            </p:cNvPr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" name="human-head-silhouette-with-cogwheels_31441">
              <a:extLst>
                <a:ext uri="{FF2B5EF4-FFF2-40B4-BE49-F238E27FC236}">
                  <a16:creationId xmlns:a16="http://schemas.microsoft.com/office/drawing/2014/main" xmlns="" id="{02872135-AC6A-492C-99B3-89FA30F6281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xmlns="" id="{D7A274B6-75B4-4BAF-8B3F-E5F8448499E4}"/>
                </a:ext>
              </a:extLst>
            </p:cNvPr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9.1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数字水印攻击的分类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xmlns="" id="{E1E31CFC-5C30-40AE-8ECD-F4B931B407CB}"/>
              </a:ext>
            </a:extLst>
          </p:cNvPr>
          <p:cNvGrpSpPr/>
          <p:nvPr/>
        </p:nvGrpSpPr>
        <p:grpSpPr>
          <a:xfrm>
            <a:off x="5562189" y="3777737"/>
            <a:ext cx="4963698" cy="617070"/>
            <a:chOff x="5493750" y="892151"/>
            <a:chExt cx="4963698" cy="617070"/>
          </a:xfrm>
        </p:grpSpPr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xmlns="" id="{6209141D-852F-4EDD-BFB2-2E24EF815FD5}"/>
                </a:ext>
              </a:extLst>
            </p:cNvPr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9" name="human-head-silhouette-with-cogwheels_31441">
              <a:extLst>
                <a:ext uri="{FF2B5EF4-FFF2-40B4-BE49-F238E27FC236}">
                  <a16:creationId xmlns:a16="http://schemas.microsoft.com/office/drawing/2014/main" xmlns="" id="{8EE55FAC-808D-4644-8AA1-4EFA0B5E929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xmlns="" id="{D3078D65-90C1-4B82-81C5-BB3AFB46B442}"/>
                </a:ext>
              </a:extLst>
            </p:cNvPr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9.2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数字水印攻击软件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DBC51D49-2340-432A-ACF7-ECF350323D7B}"/>
              </a:ext>
            </a:extLst>
          </p:cNvPr>
          <p:cNvGrpSpPr/>
          <p:nvPr/>
        </p:nvGrpSpPr>
        <p:grpSpPr>
          <a:xfrm>
            <a:off x="3049019" y="402841"/>
            <a:ext cx="6193226" cy="791052"/>
            <a:chOff x="824071" y="1564267"/>
            <a:chExt cx="6193226" cy="791052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xmlns="" id="{5D4E9E96-2934-41C0-8611-D37C6043314E}"/>
                </a:ext>
              </a:extLst>
            </p:cNvPr>
            <p:cNvSpPr/>
            <p:nvPr/>
          </p:nvSpPr>
          <p:spPr>
            <a:xfrm>
              <a:off x="824071" y="1740416"/>
              <a:ext cx="6007057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xmlns="" id="{7ED4EF83-4723-4382-BF4C-E70C08495DF7}"/>
                </a:ext>
              </a:extLst>
            </p:cNvPr>
            <p:cNvSpPr/>
            <p:nvPr/>
          </p:nvSpPr>
          <p:spPr>
            <a:xfrm>
              <a:off x="1824616" y="1828091"/>
              <a:ext cx="5192681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三种攻击软件的攻击类型比较</a:t>
              </a: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xmlns="" id="{2A65EEC6-A2D8-4143-8A67-01EEA336D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10" name="组合 11638">
            <a:extLst>
              <a:ext uri="{FF2B5EF4-FFF2-40B4-BE49-F238E27FC236}">
                <a16:creationId xmlns:a16="http://schemas.microsoft.com/office/drawing/2014/main" xmlns="" id="{BF3ADAA8-4F47-41CF-B748-50BBFA0E72E2}"/>
              </a:ext>
            </a:extLst>
          </p:cNvPr>
          <p:cNvGrpSpPr/>
          <p:nvPr/>
        </p:nvGrpSpPr>
        <p:grpSpPr>
          <a:xfrm>
            <a:off x="3444162" y="1366774"/>
            <a:ext cx="5181600" cy="5029200"/>
            <a:chOff x="-3" y="-3"/>
            <a:chExt cx="2389" cy="8550"/>
          </a:xfrm>
        </p:grpSpPr>
        <p:grpSp>
          <p:nvGrpSpPr>
            <p:cNvPr id="11" name="组合 11636">
              <a:extLst>
                <a:ext uri="{FF2B5EF4-FFF2-40B4-BE49-F238E27FC236}">
                  <a16:creationId xmlns:a16="http://schemas.microsoft.com/office/drawing/2014/main" xmlns="" id="{EFFCB2EA-876C-42FD-8480-4910D871EBEE}"/>
                </a:ext>
              </a:extLst>
            </p:cNvPr>
            <p:cNvGrpSpPr/>
            <p:nvPr/>
          </p:nvGrpSpPr>
          <p:grpSpPr>
            <a:xfrm>
              <a:off x="0" y="0"/>
              <a:ext cx="2383" cy="8544"/>
              <a:chOff x="0" y="0"/>
              <a:chExt cx="2383" cy="8544"/>
            </a:xfrm>
          </p:grpSpPr>
          <p:grpSp>
            <p:nvGrpSpPr>
              <p:cNvPr id="17" name="组合 11461">
                <a:extLst>
                  <a:ext uri="{FF2B5EF4-FFF2-40B4-BE49-F238E27FC236}">
                    <a16:creationId xmlns:a16="http://schemas.microsoft.com/office/drawing/2014/main" xmlns="" id="{8AAFB9C4-492E-442A-A45B-C9F24CD22060}"/>
                  </a:ext>
                </a:extLst>
              </p:cNvPr>
              <p:cNvGrpSpPr/>
              <p:nvPr/>
            </p:nvGrpSpPr>
            <p:grpSpPr>
              <a:xfrm>
                <a:off x="0" y="0"/>
                <a:ext cx="795" cy="480"/>
                <a:chOff x="0" y="0"/>
                <a:chExt cx="795" cy="480"/>
              </a:xfrm>
            </p:grpSpPr>
            <p:sp>
              <p:nvSpPr>
                <p:cNvPr id="283" name="矩形 11372">
                  <a:extLst>
                    <a:ext uri="{FF2B5EF4-FFF2-40B4-BE49-F238E27FC236}">
                      <a16:creationId xmlns:a16="http://schemas.microsoft.com/office/drawing/2014/main" xmlns="" id="{E4384316-F2F0-4AD7-A993-F87808FFFA14}"/>
                    </a:ext>
                  </a:extLst>
                </p:cNvPr>
                <p:cNvSpPr/>
                <p:nvPr/>
              </p:nvSpPr>
              <p:spPr>
                <a:xfrm>
                  <a:off x="43" y="0"/>
                  <a:ext cx="709" cy="48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zh-CN" altLang="en-US" sz="1400" dirty="0">
                      <a:latin typeface="+mn-ea"/>
                    </a:rPr>
                    <a:t>攻击类型</a:t>
                  </a:r>
                </a:p>
                <a:p>
                  <a:pPr algn="ctr" eaLnBrk="0" hangingPunct="0"/>
                  <a:endParaRPr lang="zh-CN" altLang="en-US" sz="1400" dirty="0">
                    <a:latin typeface="+mn-ea"/>
                  </a:endParaRPr>
                </a:p>
              </p:txBody>
            </p:sp>
            <p:sp>
              <p:nvSpPr>
                <p:cNvPr id="284" name="矩形 11460">
                  <a:extLst>
                    <a:ext uri="{FF2B5EF4-FFF2-40B4-BE49-F238E27FC236}">
                      <a16:creationId xmlns:a16="http://schemas.microsoft.com/office/drawing/2014/main" xmlns="" id="{8717FB52-EF19-48C8-8F45-1BA52960076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95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18" name="组合 11463">
                <a:extLst>
                  <a:ext uri="{FF2B5EF4-FFF2-40B4-BE49-F238E27FC236}">
                    <a16:creationId xmlns:a16="http://schemas.microsoft.com/office/drawing/2014/main" xmlns="" id="{AAD8A87A-5485-4FF9-AA95-6D18282DECA1}"/>
                  </a:ext>
                </a:extLst>
              </p:cNvPr>
              <p:cNvGrpSpPr/>
              <p:nvPr/>
            </p:nvGrpSpPr>
            <p:grpSpPr>
              <a:xfrm>
                <a:off x="795" y="0"/>
                <a:ext cx="514" cy="480"/>
                <a:chOff x="795" y="0"/>
                <a:chExt cx="514" cy="480"/>
              </a:xfrm>
            </p:grpSpPr>
            <p:sp>
              <p:nvSpPr>
                <p:cNvPr id="281" name="矩形 11373">
                  <a:extLst>
                    <a:ext uri="{FF2B5EF4-FFF2-40B4-BE49-F238E27FC236}">
                      <a16:creationId xmlns:a16="http://schemas.microsoft.com/office/drawing/2014/main" xmlns="" id="{B5A1E250-49A0-4168-8AE0-C02BA95BEE1A}"/>
                    </a:ext>
                  </a:extLst>
                </p:cNvPr>
                <p:cNvSpPr/>
                <p:nvPr/>
              </p:nvSpPr>
              <p:spPr>
                <a:xfrm>
                  <a:off x="838" y="0"/>
                  <a:ext cx="428" cy="48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 defTabSz="914400">
                    <a:tabLst>
                      <a:tab pos="266700" algn="r"/>
                      <a:tab pos="2637155" algn="ctr"/>
                      <a:tab pos="5273675" algn="r"/>
                    </a:tabLst>
                  </a:pPr>
                  <a:r>
                    <a:rPr lang="en-US" altLang="zh-CN" sz="1400" dirty="0">
                      <a:latin typeface="+mn-ea"/>
                    </a:rPr>
                    <a:t>Stirmark</a:t>
                  </a:r>
                </a:p>
                <a:p>
                  <a:pPr algn="ctr" defTabSz="914400" eaLnBrk="0" hangingPunct="0">
                    <a:tabLst>
                      <a:tab pos="266700" algn="r"/>
                      <a:tab pos="2637155" algn="ctr"/>
                      <a:tab pos="5273675" algn="r"/>
                    </a:tabLst>
                  </a:pPr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82" name="矩形 11462">
                  <a:extLst>
                    <a:ext uri="{FF2B5EF4-FFF2-40B4-BE49-F238E27FC236}">
                      <a16:creationId xmlns:a16="http://schemas.microsoft.com/office/drawing/2014/main" xmlns="" id="{D1E1F96C-C2DF-4828-946C-6460E6853C67}"/>
                    </a:ext>
                  </a:extLst>
                </p:cNvPr>
                <p:cNvSpPr/>
                <p:nvPr/>
              </p:nvSpPr>
              <p:spPr>
                <a:xfrm>
                  <a:off x="795" y="0"/>
                  <a:ext cx="514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19" name="组合 11465">
                <a:extLst>
                  <a:ext uri="{FF2B5EF4-FFF2-40B4-BE49-F238E27FC236}">
                    <a16:creationId xmlns:a16="http://schemas.microsoft.com/office/drawing/2014/main" xmlns="" id="{0531C4CD-2765-4D4A-B251-9B11A932EE4B}"/>
                  </a:ext>
                </a:extLst>
              </p:cNvPr>
              <p:cNvGrpSpPr/>
              <p:nvPr/>
            </p:nvGrpSpPr>
            <p:grpSpPr>
              <a:xfrm>
                <a:off x="1309" y="0"/>
                <a:ext cx="560" cy="480"/>
                <a:chOff x="1309" y="0"/>
                <a:chExt cx="560" cy="480"/>
              </a:xfrm>
            </p:grpSpPr>
            <p:sp>
              <p:nvSpPr>
                <p:cNvPr id="279" name="矩形 11374">
                  <a:extLst>
                    <a:ext uri="{FF2B5EF4-FFF2-40B4-BE49-F238E27FC236}">
                      <a16:creationId xmlns:a16="http://schemas.microsoft.com/office/drawing/2014/main" xmlns="" id="{43BF9F03-F704-41D0-AB65-F22853233660}"/>
                    </a:ext>
                  </a:extLst>
                </p:cNvPr>
                <p:cNvSpPr/>
                <p:nvPr/>
              </p:nvSpPr>
              <p:spPr>
                <a:xfrm>
                  <a:off x="1352" y="0"/>
                  <a:ext cx="474" cy="48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Checkmark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80" name="矩形 11464">
                  <a:extLst>
                    <a:ext uri="{FF2B5EF4-FFF2-40B4-BE49-F238E27FC236}">
                      <a16:creationId xmlns:a16="http://schemas.microsoft.com/office/drawing/2014/main" xmlns="" id="{933F7B57-8B41-444E-BD49-AEEC5D03352D}"/>
                    </a:ext>
                  </a:extLst>
                </p:cNvPr>
                <p:cNvSpPr/>
                <p:nvPr/>
              </p:nvSpPr>
              <p:spPr>
                <a:xfrm>
                  <a:off x="1309" y="0"/>
                  <a:ext cx="560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20" name="组合 11467">
                <a:extLst>
                  <a:ext uri="{FF2B5EF4-FFF2-40B4-BE49-F238E27FC236}">
                    <a16:creationId xmlns:a16="http://schemas.microsoft.com/office/drawing/2014/main" xmlns="" id="{30839824-0C3C-4599-87DD-EDAF77937A8B}"/>
                  </a:ext>
                </a:extLst>
              </p:cNvPr>
              <p:cNvGrpSpPr/>
              <p:nvPr/>
            </p:nvGrpSpPr>
            <p:grpSpPr>
              <a:xfrm>
                <a:off x="1869" y="0"/>
                <a:ext cx="514" cy="480"/>
                <a:chOff x="1869" y="0"/>
                <a:chExt cx="514" cy="480"/>
              </a:xfrm>
            </p:grpSpPr>
            <p:sp>
              <p:nvSpPr>
                <p:cNvPr id="277" name="矩形 11375">
                  <a:extLst>
                    <a:ext uri="{FF2B5EF4-FFF2-40B4-BE49-F238E27FC236}">
                      <a16:creationId xmlns:a16="http://schemas.microsoft.com/office/drawing/2014/main" xmlns="" id="{9AE3C03E-4EA1-4B5B-AD99-B593F0182F90}"/>
                    </a:ext>
                  </a:extLst>
                </p:cNvPr>
                <p:cNvSpPr/>
                <p:nvPr/>
              </p:nvSpPr>
              <p:spPr>
                <a:xfrm>
                  <a:off x="1912" y="0"/>
                  <a:ext cx="428" cy="48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Optimark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78" name="矩形 11466">
                  <a:extLst>
                    <a:ext uri="{FF2B5EF4-FFF2-40B4-BE49-F238E27FC236}">
                      <a16:creationId xmlns:a16="http://schemas.microsoft.com/office/drawing/2014/main" xmlns="" id="{DB0EC9B9-0DA6-454B-889E-4ABC2E421B65}"/>
                    </a:ext>
                  </a:extLst>
                </p:cNvPr>
                <p:cNvSpPr/>
                <p:nvPr/>
              </p:nvSpPr>
              <p:spPr>
                <a:xfrm>
                  <a:off x="1869" y="0"/>
                  <a:ext cx="514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21" name="组合 11469">
                <a:extLst>
                  <a:ext uri="{FF2B5EF4-FFF2-40B4-BE49-F238E27FC236}">
                    <a16:creationId xmlns:a16="http://schemas.microsoft.com/office/drawing/2014/main" xmlns="" id="{967A3AE3-1015-4856-BD34-D1DFA7A35A77}"/>
                  </a:ext>
                </a:extLst>
              </p:cNvPr>
              <p:cNvGrpSpPr/>
              <p:nvPr/>
            </p:nvGrpSpPr>
            <p:grpSpPr>
              <a:xfrm>
                <a:off x="0" y="480"/>
                <a:ext cx="795" cy="384"/>
                <a:chOff x="0" y="480"/>
                <a:chExt cx="795" cy="384"/>
              </a:xfrm>
            </p:grpSpPr>
            <p:sp>
              <p:nvSpPr>
                <p:cNvPr id="275" name="矩形 11376">
                  <a:extLst>
                    <a:ext uri="{FF2B5EF4-FFF2-40B4-BE49-F238E27FC236}">
                      <a16:creationId xmlns:a16="http://schemas.microsoft.com/office/drawing/2014/main" xmlns="" id="{34CD1B8B-B287-4BE8-B496-9F54421C8460}"/>
                    </a:ext>
                  </a:extLst>
                </p:cNvPr>
                <p:cNvSpPr/>
                <p:nvPr/>
              </p:nvSpPr>
              <p:spPr>
                <a:xfrm>
                  <a:off x="43" y="480"/>
                  <a:ext cx="709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zh-CN" altLang="en-US" sz="1400" dirty="0">
                      <a:latin typeface="+mn-ea"/>
                    </a:rPr>
                    <a:t>裁剪</a:t>
                  </a:r>
                </a:p>
                <a:p>
                  <a:pPr algn="ctr" eaLnBrk="0" hangingPunct="0"/>
                  <a:endParaRPr lang="zh-CN" altLang="en-US" sz="1400" dirty="0">
                    <a:latin typeface="+mn-ea"/>
                  </a:endParaRPr>
                </a:p>
              </p:txBody>
            </p:sp>
            <p:sp>
              <p:nvSpPr>
                <p:cNvPr id="276" name="矩形 11468">
                  <a:extLst>
                    <a:ext uri="{FF2B5EF4-FFF2-40B4-BE49-F238E27FC236}">
                      <a16:creationId xmlns:a16="http://schemas.microsoft.com/office/drawing/2014/main" xmlns="" id="{E8294046-1FCB-46FE-9334-BC89977A5BD1}"/>
                    </a:ext>
                  </a:extLst>
                </p:cNvPr>
                <p:cNvSpPr/>
                <p:nvPr/>
              </p:nvSpPr>
              <p:spPr>
                <a:xfrm>
                  <a:off x="0" y="480"/>
                  <a:ext cx="79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22" name="组合 11471">
                <a:extLst>
                  <a:ext uri="{FF2B5EF4-FFF2-40B4-BE49-F238E27FC236}">
                    <a16:creationId xmlns:a16="http://schemas.microsoft.com/office/drawing/2014/main" xmlns="" id="{1915180D-656F-4CDB-BB05-36ADC10F439F}"/>
                  </a:ext>
                </a:extLst>
              </p:cNvPr>
              <p:cNvGrpSpPr/>
              <p:nvPr/>
            </p:nvGrpSpPr>
            <p:grpSpPr>
              <a:xfrm>
                <a:off x="795" y="480"/>
                <a:ext cx="514" cy="384"/>
                <a:chOff x="795" y="480"/>
                <a:chExt cx="514" cy="384"/>
              </a:xfrm>
            </p:grpSpPr>
            <p:sp>
              <p:nvSpPr>
                <p:cNvPr id="273" name="矩形 11377">
                  <a:extLst>
                    <a:ext uri="{FF2B5EF4-FFF2-40B4-BE49-F238E27FC236}">
                      <a16:creationId xmlns:a16="http://schemas.microsoft.com/office/drawing/2014/main" xmlns="" id="{F5B31D0B-EB89-4C97-BF5E-84A7E171177A}"/>
                    </a:ext>
                  </a:extLst>
                </p:cNvPr>
                <p:cNvSpPr/>
                <p:nvPr/>
              </p:nvSpPr>
              <p:spPr>
                <a:xfrm>
                  <a:off x="838" y="480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74" name="矩形 11470">
                  <a:extLst>
                    <a:ext uri="{FF2B5EF4-FFF2-40B4-BE49-F238E27FC236}">
                      <a16:creationId xmlns:a16="http://schemas.microsoft.com/office/drawing/2014/main" xmlns="" id="{CA0F6FDF-0009-4544-8537-065D13CA4132}"/>
                    </a:ext>
                  </a:extLst>
                </p:cNvPr>
                <p:cNvSpPr/>
                <p:nvPr/>
              </p:nvSpPr>
              <p:spPr>
                <a:xfrm>
                  <a:off x="795" y="480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23" name="组合 11473">
                <a:extLst>
                  <a:ext uri="{FF2B5EF4-FFF2-40B4-BE49-F238E27FC236}">
                    <a16:creationId xmlns:a16="http://schemas.microsoft.com/office/drawing/2014/main" xmlns="" id="{D2DE95F3-C7CB-4EDE-A4E9-920D8CA74E1E}"/>
                  </a:ext>
                </a:extLst>
              </p:cNvPr>
              <p:cNvGrpSpPr/>
              <p:nvPr/>
            </p:nvGrpSpPr>
            <p:grpSpPr>
              <a:xfrm>
                <a:off x="1309" y="480"/>
                <a:ext cx="560" cy="384"/>
                <a:chOff x="1309" y="480"/>
                <a:chExt cx="560" cy="384"/>
              </a:xfrm>
            </p:grpSpPr>
            <p:sp>
              <p:nvSpPr>
                <p:cNvPr id="271" name="矩形 11378">
                  <a:extLst>
                    <a:ext uri="{FF2B5EF4-FFF2-40B4-BE49-F238E27FC236}">
                      <a16:creationId xmlns:a16="http://schemas.microsoft.com/office/drawing/2014/main" xmlns="" id="{B5279B0A-15E1-4339-9A8D-D60B9C92C2D6}"/>
                    </a:ext>
                  </a:extLst>
                </p:cNvPr>
                <p:cNvSpPr/>
                <p:nvPr/>
              </p:nvSpPr>
              <p:spPr>
                <a:xfrm>
                  <a:off x="1352" y="480"/>
                  <a:ext cx="474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72" name="矩形 11472">
                  <a:extLst>
                    <a:ext uri="{FF2B5EF4-FFF2-40B4-BE49-F238E27FC236}">
                      <a16:creationId xmlns:a16="http://schemas.microsoft.com/office/drawing/2014/main" xmlns="" id="{80AD9BD2-0267-4303-A995-117206A5B273}"/>
                    </a:ext>
                  </a:extLst>
                </p:cNvPr>
                <p:cNvSpPr/>
                <p:nvPr/>
              </p:nvSpPr>
              <p:spPr>
                <a:xfrm>
                  <a:off x="1309" y="480"/>
                  <a:ext cx="560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24" name="组合 11475">
                <a:extLst>
                  <a:ext uri="{FF2B5EF4-FFF2-40B4-BE49-F238E27FC236}">
                    <a16:creationId xmlns:a16="http://schemas.microsoft.com/office/drawing/2014/main" xmlns="" id="{0101A9BD-4140-4D35-9D65-C36834EC2927}"/>
                  </a:ext>
                </a:extLst>
              </p:cNvPr>
              <p:cNvGrpSpPr/>
              <p:nvPr/>
            </p:nvGrpSpPr>
            <p:grpSpPr>
              <a:xfrm>
                <a:off x="1869" y="480"/>
                <a:ext cx="514" cy="384"/>
                <a:chOff x="1869" y="480"/>
                <a:chExt cx="514" cy="384"/>
              </a:xfrm>
            </p:grpSpPr>
            <p:sp>
              <p:nvSpPr>
                <p:cNvPr id="269" name="矩形 11379">
                  <a:extLst>
                    <a:ext uri="{FF2B5EF4-FFF2-40B4-BE49-F238E27FC236}">
                      <a16:creationId xmlns:a16="http://schemas.microsoft.com/office/drawing/2014/main" xmlns="" id="{719CB127-CDDE-49F6-9CDA-FDDCB032B0F8}"/>
                    </a:ext>
                  </a:extLst>
                </p:cNvPr>
                <p:cNvSpPr/>
                <p:nvPr/>
              </p:nvSpPr>
              <p:spPr>
                <a:xfrm>
                  <a:off x="1912" y="480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70" name="矩形 11474">
                  <a:extLst>
                    <a:ext uri="{FF2B5EF4-FFF2-40B4-BE49-F238E27FC236}">
                      <a16:creationId xmlns:a16="http://schemas.microsoft.com/office/drawing/2014/main" xmlns="" id="{8829B83A-B929-4D33-A252-C458B8B25717}"/>
                    </a:ext>
                  </a:extLst>
                </p:cNvPr>
                <p:cNvSpPr/>
                <p:nvPr/>
              </p:nvSpPr>
              <p:spPr>
                <a:xfrm>
                  <a:off x="1869" y="480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25" name="组合 11477">
                <a:extLst>
                  <a:ext uri="{FF2B5EF4-FFF2-40B4-BE49-F238E27FC236}">
                    <a16:creationId xmlns:a16="http://schemas.microsoft.com/office/drawing/2014/main" xmlns="" id="{0FEC5680-4762-4511-A347-7F8F1566043A}"/>
                  </a:ext>
                </a:extLst>
              </p:cNvPr>
              <p:cNvGrpSpPr/>
              <p:nvPr/>
            </p:nvGrpSpPr>
            <p:grpSpPr>
              <a:xfrm>
                <a:off x="0" y="864"/>
                <a:ext cx="795" cy="384"/>
                <a:chOff x="0" y="864"/>
                <a:chExt cx="795" cy="384"/>
              </a:xfrm>
            </p:grpSpPr>
            <p:sp>
              <p:nvSpPr>
                <p:cNvPr id="267" name="矩形 11380">
                  <a:extLst>
                    <a:ext uri="{FF2B5EF4-FFF2-40B4-BE49-F238E27FC236}">
                      <a16:creationId xmlns:a16="http://schemas.microsoft.com/office/drawing/2014/main" xmlns="" id="{BAF08062-8EA2-4941-B4C7-92A5EA107EEE}"/>
                    </a:ext>
                  </a:extLst>
                </p:cNvPr>
                <p:cNvSpPr/>
                <p:nvPr/>
              </p:nvSpPr>
              <p:spPr>
                <a:xfrm>
                  <a:off x="43" y="864"/>
                  <a:ext cx="709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zh-CN" altLang="en-US" sz="1400" dirty="0">
                      <a:latin typeface="+mn-ea"/>
                    </a:rPr>
                    <a:t>翻转</a:t>
                  </a:r>
                </a:p>
                <a:p>
                  <a:pPr algn="ctr" eaLnBrk="0" hangingPunct="0"/>
                  <a:endParaRPr lang="zh-CN" altLang="en-US" sz="1400" dirty="0">
                    <a:latin typeface="+mn-ea"/>
                  </a:endParaRPr>
                </a:p>
              </p:txBody>
            </p:sp>
            <p:sp>
              <p:nvSpPr>
                <p:cNvPr id="268" name="矩形 11476">
                  <a:extLst>
                    <a:ext uri="{FF2B5EF4-FFF2-40B4-BE49-F238E27FC236}">
                      <a16:creationId xmlns:a16="http://schemas.microsoft.com/office/drawing/2014/main" xmlns="" id="{415B8922-8A03-401A-9829-75407D1948F9}"/>
                    </a:ext>
                  </a:extLst>
                </p:cNvPr>
                <p:cNvSpPr/>
                <p:nvPr/>
              </p:nvSpPr>
              <p:spPr>
                <a:xfrm>
                  <a:off x="0" y="864"/>
                  <a:ext cx="79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26" name="组合 11479">
                <a:extLst>
                  <a:ext uri="{FF2B5EF4-FFF2-40B4-BE49-F238E27FC236}">
                    <a16:creationId xmlns:a16="http://schemas.microsoft.com/office/drawing/2014/main" xmlns="" id="{02C3950C-3323-4A2C-ACD1-D48FB38308D2}"/>
                  </a:ext>
                </a:extLst>
              </p:cNvPr>
              <p:cNvGrpSpPr/>
              <p:nvPr/>
            </p:nvGrpSpPr>
            <p:grpSpPr>
              <a:xfrm>
                <a:off x="795" y="864"/>
                <a:ext cx="514" cy="384"/>
                <a:chOff x="795" y="864"/>
                <a:chExt cx="514" cy="384"/>
              </a:xfrm>
            </p:grpSpPr>
            <p:sp>
              <p:nvSpPr>
                <p:cNvPr id="265" name="矩形 11381">
                  <a:extLst>
                    <a:ext uri="{FF2B5EF4-FFF2-40B4-BE49-F238E27FC236}">
                      <a16:creationId xmlns:a16="http://schemas.microsoft.com/office/drawing/2014/main" xmlns="" id="{42AE6FA0-CF35-4EF7-8F4D-6ED4B6215271}"/>
                    </a:ext>
                  </a:extLst>
                </p:cNvPr>
                <p:cNvSpPr/>
                <p:nvPr/>
              </p:nvSpPr>
              <p:spPr>
                <a:xfrm>
                  <a:off x="838" y="864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66" name="矩形 11478">
                  <a:extLst>
                    <a:ext uri="{FF2B5EF4-FFF2-40B4-BE49-F238E27FC236}">
                      <a16:creationId xmlns:a16="http://schemas.microsoft.com/office/drawing/2014/main" xmlns="" id="{2BBAC5C6-DD1E-44A8-8E2A-7728DA7580C3}"/>
                    </a:ext>
                  </a:extLst>
                </p:cNvPr>
                <p:cNvSpPr/>
                <p:nvPr/>
              </p:nvSpPr>
              <p:spPr>
                <a:xfrm>
                  <a:off x="795" y="864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27" name="组合 11481">
                <a:extLst>
                  <a:ext uri="{FF2B5EF4-FFF2-40B4-BE49-F238E27FC236}">
                    <a16:creationId xmlns:a16="http://schemas.microsoft.com/office/drawing/2014/main" xmlns="" id="{36659777-2709-4216-BFFA-474826BE07E9}"/>
                  </a:ext>
                </a:extLst>
              </p:cNvPr>
              <p:cNvGrpSpPr/>
              <p:nvPr/>
            </p:nvGrpSpPr>
            <p:grpSpPr>
              <a:xfrm>
                <a:off x="1309" y="864"/>
                <a:ext cx="560" cy="384"/>
                <a:chOff x="1309" y="864"/>
                <a:chExt cx="560" cy="384"/>
              </a:xfrm>
            </p:grpSpPr>
            <p:sp>
              <p:nvSpPr>
                <p:cNvPr id="263" name="矩形 11382">
                  <a:extLst>
                    <a:ext uri="{FF2B5EF4-FFF2-40B4-BE49-F238E27FC236}">
                      <a16:creationId xmlns:a16="http://schemas.microsoft.com/office/drawing/2014/main" xmlns="" id="{9F376C2E-942D-4EA9-9085-08B5547E61FE}"/>
                    </a:ext>
                  </a:extLst>
                </p:cNvPr>
                <p:cNvSpPr/>
                <p:nvPr/>
              </p:nvSpPr>
              <p:spPr>
                <a:xfrm>
                  <a:off x="1352" y="864"/>
                  <a:ext cx="474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64" name="矩形 11480">
                  <a:extLst>
                    <a:ext uri="{FF2B5EF4-FFF2-40B4-BE49-F238E27FC236}">
                      <a16:creationId xmlns:a16="http://schemas.microsoft.com/office/drawing/2014/main" xmlns="" id="{C75637A7-7486-4A89-9DD2-62DBE7A204C1}"/>
                    </a:ext>
                  </a:extLst>
                </p:cNvPr>
                <p:cNvSpPr/>
                <p:nvPr/>
              </p:nvSpPr>
              <p:spPr>
                <a:xfrm>
                  <a:off x="1309" y="864"/>
                  <a:ext cx="560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32" name="组合 11483">
                <a:extLst>
                  <a:ext uri="{FF2B5EF4-FFF2-40B4-BE49-F238E27FC236}">
                    <a16:creationId xmlns:a16="http://schemas.microsoft.com/office/drawing/2014/main" xmlns="" id="{4F285EE8-0CA1-48F0-9A40-DA63025999FC}"/>
                  </a:ext>
                </a:extLst>
              </p:cNvPr>
              <p:cNvGrpSpPr/>
              <p:nvPr/>
            </p:nvGrpSpPr>
            <p:grpSpPr>
              <a:xfrm>
                <a:off x="1869" y="864"/>
                <a:ext cx="514" cy="384"/>
                <a:chOff x="1869" y="864"/>
                <a:chExt cx="514" cy="384"/>
              </a:xfrm>
            </p:grpSpPr>
            <p:sp>
              <p:nvSpPr>
                <p:cNvPr id="261" name="矩形 11383">
                  <a:extLst>
                    <a:ext uri="{FF2B5EF4-FFF2-40B4-BE49-F238E27FC236}">
                      <a16:creationId xmlns:a16="http://schemas.microsoft.com/office/drawing/2014/main" xmlns="" id="{CA43A87B-1F3E-4BCF-8F96-831DA0FD3208}"/>
                    </a:ext>
                  </a:extLst>
                </p:cNvPr>
                <p:cNvSpPr/>
                <p:nvPr/>
              </p:nvSpPr>
              <p:spPr>
                <a:xfrm>
                  <a:off x="1912" y="864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62" name="矩形 11482">
                  <a:extLst>
                    <a:ext uri="{FF2B5EF4-FFF2-40B4-BE49-F238E27FC236}">
                      <a16:creationId xmlns:a16="http://schemas.microsoft.com/office/drawing/2014/main" xmlns="" id="{3EC1D6C0-1A93-4E22-A2DE-84056329E632}"/>
                    </a:ext>
                  </a:extLst>
                </p:cNvPr>
                <p:cNvSpPr/>
                <p:nvPr/>
              </p:nvSpPr>
              <p:spPr>
                <a:xfrm>
                  <a:off x="1869" y="864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33" name="组合 11485">
                <a:extLst>
                  <a:ext uri="{FF2B5EF4-FFF2-40B4-BE49-F238E27FC236}">
                    <a16:creationId xmlns:a16="http://schemas.microsoft.com/office/drawing/2014/main" xmlns="" id="{520CCDB2-EA19-4D53-96D9-725DB62A6118}"/>
                  </a:ext>
                </a:extLst>
              </p:cNvPr>
              <p:cNvGrpSpPr/>
              <p:nvPr/>
            </p:nvGrpSpPr>
            <p:grpSpPr>
              <a:xfrm>
                <a:off x="0" y="1248"/>
                <a:ext cx="795" cy="384"/>
                <a:chOff x="0" y="1248"/>
                <a:chExt cx="795" cy="384"/>
              </a:xfrm>
            </p:grpSpPr>
            <p:sp>
              <p:nvSpPr>
                <p:cNvPr id="259" name="矩形 11384">
                  <a:extLst>
                    <a:ext uri="{FF2B5EF4-FFF2-40B4-BE49-F238E27FC236}">
                      <a16:creationId xmlns:a16="http://schemas.microsoft.com/office/drawing/2014/main" xmlns="" id="{168307B1-50DE-45CF-8143-E45BFF30DB0D}"/>
                    </a:ext>
                  </a:extLst>
                </p:cNvPr>
                <p:cNvSpPr/>
                <p:nvPr/>
              </p:nvSpPr>
              <p:spPr>
                <a:xfrm>
                  <a:off x="43" y="1248"/>
                  <a:ext cx="709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zh-CN" altLang="en-US" sz="1400" dirty="0">
                      <a:latin typeface="+mn-ea"/>
                    </a:rPr>
                    <a:t>旋转</a:t>
                  </a:r>
                </a:p>
                <a:p>
                  <a:pPr algn="ctr" eaLnBrk="0" hangingPunct="0"/>
                  <a:endParaRPr lang="zh-CN" altLang="en-US" sz="1400" dirty="0">
                    <a:latin typeface="+mn-ea"/>
                  </a:endParaRPr>
                </a:p>
              </p:txBody>
            </p:sp>
            <p:sp>
              <p:nvSpPr>
                <p:cNvPr id="260" name="矩形 11484">
                  <a:extLst>
                    <a:ext uri="{FF2B5EF4-FFF2-40B4-BE49-F238E27FC236}">
                      <a16:creationId xmlns:a16="http://schemas.microsoft.com/office/drawing/2014/main" xmlns="" id="{7F2D9A8C-712D-4DAA-8EFA-F35886796CDA}"/>
                    </a:ext>
                  </a:extLst>
                </p:cNvPr>
                <p:cNvSpPr/>
                <p:nvPr/>
              </p:nvSpPr>
              <p:spPr>
                <a:xfrm>
                  <a:off x="0" y="1248"/>
                  <a:ext cx="79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34" name="组合 11487">
                <a:extLst>
                  <a:ext uri="{FF2B5EF4-FFF2-40B4-BE49-F238E27FC236}">
                    <a16:creationId xmlns:a16="http://schemas.microsoft.com/office/drawing/2014/main" xmlns="" id="{7D522F6F-B444-4446-B792-AEA4D592597F}"/>
                  </a:ext>
                </a:extLst>
              </p:cNvPr>
              <p:cNvGrpSpPr/>
              <p:nvPr/>
            </p:nvGrpSpPr>
            <p:grpSpPr>
              <a:xfrm>
                <a:off x="795" y="1248"/>
                <a:ext cx="514" cy="384"/>
                <a:chOff x="795" y="1248"/>
                <a:chExt cx="514" cy="384"/>
              </a:xfrm>
            </p:grpSpPr>
            <p:sp>
              <p:nvSpPr>
                <p:cNvPr id="257" name="矩形 11385">
                  <a:extLst>
                    <a:ext uri="{FF2B5EF4-FFF2-40B4-BE49-F238E27FC236}">
                      <a16:creationId xmlns:a16="http://schemas.microsoft.com/office/drawing/2014/main" xmlns="" id="{B5610BA6-C1F7-4C26-8996-FE65A3F205E7}"/>
                    </a:ext>
                  </a:extLst>
                </p:cNvPr>
                <p:cNvSpPr/>
                <p:nvPr/>
              </p:nvSpPr>
              <p:spPr>
                <a:xfrm>
                  <a:off x="838" y="1248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58" name="矩形 11486">
                  <a:extLst>
                    <a:ext uri="{FF2B5EF4-FFF2-40B4-BE49-F238E27FC236}">
                      <a16:creationId xmlns:a16="http://schemas.microsoft.com/office/drawing/2014/main" xmlns="" id="{76E527AE-FE40-4E1D-8056-E0AF2DFBAC11}"/>
                    </a:ext>
                  </a:extLst>
                </p:cNvPr>
                <p:cNvSpPr/>
                <p:nvPr/>
              </p:nvSpPr>
              <p:spPr>
                <a:xfrm>
                  <a:off x="795" y="1248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35" name="组合 11489">
                <a:extLst>
                  <a:ext uri="{FF2B5EF4-FFF2-40B4-BE49-F238E27FC236}">
                    <a16:creationId xmlns:a16="http://schemas.microsoft.com/office/drawing/2014/main" xmlns="" id="{00CF0317-17A6-4FAB-8918-69BDE2DF0199}"/>
                  </a:ext>
                </a:extLst>
              </p:cNvPr>
              <p:cNvGrpSpPr/>
              <p:nvPr/>
            </p:nvGrpSpPr>
            <p:grpSpPr>
              <a:xfrm>
                <a:off x="1309" y="1248"/>
                <a:ext cx="560" cy="384"/>
                <a:chOff x="1309" y="1248"/>
                <a:chExt cx="560" cy="384"/>
              </a:xfrm>
            </p:grpSpPr>
            <p:sp>
              <p:nvSpPr>
                <p:cNvPr id="255" name="矩形 11386">
                  <a:extLst>
                    <a:ext uri="{FF2B5EF4-FFF2-40B4-BE49-F238E27FC236}">
                      <a16:creationId xmlns:a16="http://schemas.microsoft.com/office/drawing/2014/main" xmlns="" id="{74A5DA48-3AB1-422E-98A0-DC3840131662}"/>
                    </a:ext>
                  </a:extLst>
                </p:cNvPr>
                <p:cNvSpPr/>
                <p:nvPr/>
              </p:nvSpPr>
              <p:spPr>
                <a:xfrm>
                  <a:off x="1352" y="1248"/>
                  <a:ext cx="474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56" name="矩形 11488">
                  <a:extLst>
                    <a:ext uri="{FF2B5EF4-FFF2-40B4-BE49-F238E27FC236}">
                      <a16:creationId xmlns:a16="http://schemas.microsoft.com/office/drawing/2014/main" xmlns="" id="{D4F3396C-F9D7-4DF6-B092-681591F222A7}"/>
                    </a:ext>
                  </a:extLst>
                </p:cNvPr>
                <p:cNvSpPr/>
                <p:nvPr/>
              </p:nvSpPr>
              <p:spPr>
                <a:xfrm>
                  <a:off x="1309" y="1248"/>
                  <a:ext cx="560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36" name="组合 11491">
                <a:extLst>
                  <a:ext uri="{FF2B5EF4-FFF2-40B4-BE49-F238E27FC236}">
                    <a16:creationId xmlns:a16="http://schemas.microsoft.com/office/drawing/2014/main" xmlns="" id="{AF504BB6-18DA-498D-AB97-D110C09400AA}"/>
                  </a:ext>
                </a:extLst>
              </p:cNvPr>
              <p:cNvGrpSpPr/>
              <p:nvPr/>
            </p:nvGrpSpPr>
            <p:grpSpPr>
              <a:xfrm>
                <a:off x="1869" y="1248"/>
                <a:ext cx="514" cy="384"/>
                <a:chOff x="1869" y="1248"/>
                <a:chExt cx="514" cy="384"/>
              </a:xfrm>
            </p:grpSpPr>
            <p:sp>
              <p:nvSpPr>
                <p:cNvPr id="253" name="矩形 11387">
                  <a:extLst>
                    <a:ext uri="{FF2B5EF4-FFF2-40B4-BE49-F238E27FC236}">
                      <a16:creationId xmlns:a16="http://schemas.microsoft.com/office/drawing/2014/main" xmlns="" id="{6431DE02-9AE8-4239-A844-34668CFF86AB}"/>
                    </a:ext>
                  </a:extLst>
                </p:cNvPr>
                <p:cNvSpPr/>
                <p:nvPr/>
              </p:nvSpPr>
              <p:spPr>
                <a:xfrm>
                  <a:off x="1912" y="1248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54" name="矩形 11490">
                  <a:extLst>
                    <a:ext uri="{FF2B5EF4-FFF2-40B4-BE49-F238E27FC236}">
                      <a16:creationId xmlns:a16="http://schemas.microsoft.com/office/drawing/2014/main" xmlns="" id="{489129BF-D485-40A8-9651-7C2196A00324}"/>
                    </a:ext>
                  </a:extLst>
                </p:cNvPr>
                <p:cNvSpPr/>
                <p:nvPr/>
              </p:nvSpPr>
              <p:spPr>
                <a:xfrm>
                  <a:off x="1869" y="1248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37" name="组合 11493">
                <a:extLst>
                  <a:ext uri="{FF2B5EF4-FFF2-40B4-BE49-F238E27FC236}">
                    <a16:creationId xmlns:a16="http://schemas.microsoft.com/office/drawing/2014/main" xmlns="" id="{650F0659-4205-45BB-A6B2-064DF91BF2F1}"/>
                  </a:ext>
                </a:extLst>
              </p:cNvPr>
              <p:cNvGrpSpPr/>
              <p:nvPr/>
            </p:nvGrpSpPr>
            <p:grpSpPr>
              <a:xfrm>
                <a:off x="0" y="1632"/>
                <a:ext cx="795" cy="384"/>
                <a:chOff x="0" y="1632"/>
                <a:chExt cx="795" cy="384"/>
              </a:xfrm>
            </p:grpSpPr>
            <p:sp>
              <p:nvSpPr>
                <p:cNvPr id="251" name="矩形 11388">
                  <a:extLst>
                    <a:ext uri="{FF2B5EF4-FFF2-40B4-BE49-F238E27FC236}">
                      <a16:creationId xmlns:a16="http://schemas.microsoft.com/office/drawing/2014/main" xmlns="" id="{45B8D07F-EC81-4965-92F0-169EDC2B75D2}"/>
                    </a:ext>
                  </a:extLst>
                </p:cNvPr>
                <p:cNvSpPr/>
                <p:nvPr/>
              </p:nvSpPr>
              <p:spPr>
                <a:xfrm>
                  <a:off x="43" y="1632"/>
                  <a:ext cx="709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zh-CN" altLang="en-US" sz="1400" dirty="0">
                      <a:latin typeface="+mn-ea"/>
                    </a:rPr>
                    <a:t>旋转</a:t>
                  </a:r>
                  <a:r>
                    <a:rPr lang="en-US" altLang="zh-CN" sz="1400" dirty="0">
                      <a:latin typeface="+mn-ea"/>
                    </a:rPr>
                    <a:t>-</a:t>
                  </a:r>
                  <a:r>
                    <a:rPr lang="zh-CN" altLang="en-US" sz="1400" dirty="0">
                      <a:latin typeface="+mn-ea"/>
                    </a:rPr>
                    <a:t>尺寸放缩</a:t>
                  </a:r>
                </a:p>
                <a:p>
                  <a:pPr algn="ctr" eaLnBrk="0" hangingPunct="0"/>
                  <a:endParaRPr lang="zh-CN" altLang="en-US" sz="1400" dirty="0">
                    <a:latin typeface="+mn-ea"/>
                  </a:endParaRPr>
                </a:p>
              </p:txBody>
            </p:sp>
            <p:sp>
              <p:nvSpPr>
                <p:cNvPr id="252" name="矩形 11492">
                  <a:extLst>
                    <a:ext uri="{FF2B5EF4-FFF2-40B4-BE49-F238E27FC236}">
                      <a16:creationId xmlns:a16="http://schemas.microsoft.com/office/drawing/2014/main" xmlns="" id="{118764E9-E01D-4BC3-985A-823E3109BCA7}"/>
                    </a:ext>
                  </a:extLst>
                </p:cNvPr>
                <p:cNvSpPr/>
                <p:nvPr/>
              </p:nvSpPr>
              <p:spPr>
                <a:xfrm>
                  <a:off x="0" y="1632"/>
                  <a:ext cx="79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38" name="组合 11495">
                <a:extLst>
                  <a:ext uri="{FF2B5EF4-FFF2-40B4-BE49-F238E27FC236}">
                    <a16:creationId xmlns:a16="http://schemas.microsoft.com/office/drawing/2014/main" xmlns="" id="{04BACC38-339D-45D7-804F-BCAC9E632F57}"/>
                  </a:ext>
                </a:extLst>
              </p:cNvPr>
              <p:cNvGrpSpPr/>
              <p:nvPr/>
            </p:nvGrpSpPr>
            <p:grpSpPr>
              <a:xfrm>
                <a:off x="795" y="1632"/>
                <a:ext cx="514" cy="384"/>
                <a:chOff x="795" y="1632"/>
                <a:chExt cx="514" cy="384"/>
              </a:xfrm>
            </p:grpSpPr>
            <p:sp>
              <p:nvSpPr>
                <p:cNvPr id="249" name="矩形 11389">
                  <a:extLst>
                    <a:ext uri="{FF2B5EF4-FFF2-40B4-BE49-F238E27FC236}">
                      <a16:creationId xmlns:a16="http://schemas.microsoft.com/office/drawing/2014/main" xmlns="" id="{5CDDC75D-A34F-4E42-8C3C-B40B26825649}"/>
                    </a:ext>
                  </a:extLst>
                </p:cNvPr>
                <p:cNvSpPr/>
                <p:nvPr/>
              </p:nvSpPr>
              <p:spPr>
                <a:xfrm>
                  <a:off x="838" y="1632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50" name="矩形 11494">
                  <a:extLst>
                    <a:ext uri="{FF2B5EF4-FFF2-40B4-BE49-F238E27FC236}">
                      <a16:creationId xmlns:a16="http://schemas.microsoft.com/office/drawing/2014/main" xmlns="" id="{108FF75C-E96A-44B9-9245-F9A327F8DF0B}"/>
                    </a:ext>
                  </a:extLst>
                </p:cNvPr>
                <p:cNvSpPr/>
                <p:nvPr/>
              </p:nvSpPr>
              <p:spPr>
                <a:xfrm>
                  <a:off x="795" y="1632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39" name="组合 11497">
                <a:extLst>
                  <a:ext uri="{FF2B5EF4-FFF2-40B4-BE49-F238E27FC236}">
                    <a16:creationId xmlns:a16="http://schemas.microsoft.com/office/drawing/2014/main" xmlns="" id="{285494FD-48B8-43DC-BFA0-49777C923044}"/>
                  </a:ext>
                </a:extLst>
              </p:cNvPr>
              <p:cNvGrpSpPr/>
              <p:nvPr/>
            </p:nvGrpSpPr>
            <p:grpSpPr>
              <a:xfrm>
                <a:off x="1309" y="1632"/>
                <a:ext cx="560" cy="384"/>
                <a:chOff x="1309" y="1632"/>
                <a:chExt cx="560" cy="384"/>
              </a:xfrm>
            </p:grpSpPr>
            <p:sp>
              <p:nvSpPr>
                <p:cNvPr id="247" name="矩形 11390">
                  <a:extLst>
                    <a:ext uri="{FF2B5EF4-FFF2-40B4-BE49-F238E27FC236}">
                      <a16:creationId xmlns:a16="http://schemas.microsoft.com/office/drawing/2014/main" xmlns="" id="{43D38A1C-96AD-4646-A8C5-699430477C27}"/>
                    </a:ext>
                  </a:extLst>
                </p:cNvPr>
                <p:cNvSpPr/>
                <p:nvPr/>
              </p:nvSpPr>
              <p:spPr>
                <a:xfrm>
                  <a:off x="1352" y="1632"/>
                  <a:ext cx="474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48" name="矩形 11496">
                  <a:extLst>
                    <a:ext uri="{FF2B5EF4-FFF2-40B4-BE49-F238E27FC236}">
                      <a16:creationId xmlns:a16="http://schemas.microsoft.com/office/drawing/2014/main" xmlns="" id="{592ED6A9-4B8E-46CB-8516-1518B9F38823}"/>
                    </a:ext>
                  </a:extLst>
                </p:cNvPr>
                <p:cNvSpPr/>
                <p:nvPr/>
              </p:nvSpPr>
              <p:spPr>
                <a:xfrm>
                  <a:off x="1309" y="1632"/>
                  <a:ext cx="560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40" name="组合 11499">
                <a:extLst>
                  <a:ext uri="{FF2B5EF4-FFF2-40B4-BE49-F238E27FC236}">
                    <a16:creationId xmlns:a16="http://schemas.microsoft.com/office/drawing/2014/main" xmlns="" id="{846D4437-C94C-4E21-98C6-B42AC76C82E1}"/>
                  </a:ext>
                </a:extLst>
              </p:cNvPr>
              <p:cNvGrpSpPr/>
              <p:nvPr/>
            </p:nvGrpSpPr>
            <p:grpSpPr>
              <a:xfrm>
                <a:off x="1869" y="1632"/>
                <a:ext cx="514" cy="384"/>
                <a:chOff x="1869" y="1632"/>
                <a:chExt cx="514" cy="384"/>
              </a:xfrm>
            </p:grpSpPr>
            <p:sp>
              <p:nvSpPr>
                <p:cNvPr id="245" name="矩形 11391">
                  <a:extLst>
                    <a:ext uri="{FF2B5EF4-FFF2-40B4-BE49-F238E27FC236}">
                      <a16:creationId xmlns:a16="http://schemas.microsoft.com/office/drawing/2014/main" xmlns="" id="{1711B860-3C86-4A82-AD30-10CEBF77B27D}"/>
                    </a:ext>
                  </a:extLst>
                </p:cNvPr>
                <p:cNvSpPr/>
                <p:nvPr/>
              </p:nvSpPr>
              <p:spPr>
                <a:xfrm>
                  <a:off x="1912" y="1632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46" name="矩形 11498">
                  <a:extLst>
                    <a:ext uri="{FF2B5EF4-FFF2-40B4-BE49-F238E27FC236}">
                      <a16:creationId xmlns:a16="http://schemas.microsoft.com/office/drawing/2014/main" xmlns="" id="{856F2B0E-5F7C-41C8-AAA2-687DEDA034DF}"/>
                    </a:ext>
                  </a:extLst>
                </p:cNvPr>
                <p:cNvSpPr/>
                <p:nvPr/>
              </p:nvSpPr>
              <p:spPr>
                <a:xfrm>
                  <a:off x="1869" y="1632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41" name="组合 11501">
                <a:extLst>
                  <a:ext uri="{FF2B5EF4-FFF2-40B4-BE49-F238E27FC236}">
                    <a16:creationId xmlns:a16="http://schemas.microsoft.com/office/drawing/2014/main" xmlns="" id="{2FABD09B-F144-4095-928B-752AED23D2C6}"/>
                  </a:ext>
                </a:extLst>
              </p:cNvPr>
              <p:cNvGrpSpPr/>
              <p:nvPr/>
            </p:nvGrpSpPr>
            <p:grpSpPr>
              <a:xfrm>
                <a:off x="0" y="2016"/>
                <a:ext cx="795" cy="384"/>
                <a:chOff x="0" y="2016"/>
                <a:chExt cx="795" cy="384"/>
              </a:xfrm>
            </p:grpSpPr>
            <p:sp>
              <p:nvSpPr>
                <p:cNvPr id="243" name="矩形 11392">
                  <a:extLst>
                    <a:ext uri="{FF2B5EF4-FFF2-40B4-BE49-F238E27FC236}">
                      <a16:creationId xmlns:a16="http://schemas.microsoft.com/office/drawing/2014/main" xmlns="" id="{1DC6A430-8914-43A5-BDBD-4CEACD2618B3}"/>
                    </a:ext>
                  </a:extLst>
                </p:cNvPr>
                <p:cNvSpPr/>
                <p:nvPr/>
              </p:nvSpPr>
              <p:spPr>
                <a:xfrm>
                  <a:off x="43" y="2016"/>
                  <a:ext cx="709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FMLR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44" name="矩形 11500">
                  <a:extLst>
                    <a:ext uri="{FF2B5EF4-FFF2-40B4-BE49-F238E27FC236}">
                      <a16:creationId xmlns:a16="http://schemas.microsoft.com/office/drawing/2014/main" xmlns="" id="{9767C576-990B-41E3-B6FF-59C756399546}"/>
                    </a:ext>
                  </a:extLst>
                </p:cNvPr>
                <p:cNvSpPr/>
                <p:nvPr/>
              </p:nvSpPr>
              <p:spPr>
                <a:xfrm>
                  <a:off x="0" y="2016"/>
                  <a:ext cx="79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42" name="组合 11503">
                <a:extLst>
                  <a:ext uri="{FF2B5EF4-FFF2-40B4-BE49-F238E27FC236}">
                    <a16:creationId xmlns:a16="http://schemas.microsoft.com/office/drawing/2014/main" xmlns="" id="{AEFD25A5-7A54-42DD-A339-C4EA7A2F40A7}"/>
                  </a:ext>
                </a:extLst>
              </p:cNvPr>
              <p:cNvGrpSpPr/>
              <p:nvPr/>
            </p:nvGrpSpPr>
            <p:grpSpPr>
              <a:xfrm>
                <a:off x="795" y="2016"/>
                <a:ext cx="514" cy="384"/>
                <a:chOff x="795" y="2016"/>
                <a:chExt cx="514" cy="384"/>
              </a:xfrm>
            </p:grpSpPr>
            <p:sp>
              <p:nvSpPr>
                <p:cNvPr id="241" name="矩形 11393">
                  <a:extLst>
                    <a:ext uri="{FF2B5EF4-FFF2-40B4-BE49-F238E27FC236}">
                      <a16:creationId xmlns:a16="http://schemas.microsoft.com/office/drawing/2014/main" xmlns="" id="{C5C0C6D4-4EDE-483A-BBF1-A808603BC651}"/>
                    </a:ext>
                  </a:extLst>
                </p:cNvPr>
                <p:cNvSpPr/>
                <p:nvPr/>
              </p:nvSpPr>
              <p:spPr>
                <a:xfrm>
                  <a:off x="838" y="2016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42" name="矩形 11502">
                  <a:extLst>
                    <a:ext uri="{FF2B5EF4-FFF2-40B4-BE49-F238E27FC236}">
                      <a16:creationId xmlns:a16="http://schemas.microsoft.com/office/drawing/2014/main" xmlns="" id="{0129F0FE-9974-4502-B79F-1E39BEE75E16}"/>
                    </a:ext>
                  </a:extLst>
                </p:cNvPr>
                <p:cNvSpPr/>
                <p:nvPr/>
              </p:nvSpPr>
              <p:spPr>
                <a:xfrm>
                  <a:off x="795" y="2016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43" name="组合 11505">
                <a:extLst>
                  <a:ext uri="{FF2B5EF4-FFF2-40B4-BE49-F238E27FC236}">
                    <a16:creationId xmlns:a16="http://schemas.microsoft.com/office/drawing/2014/main" xmlns="" id="{AE27CEE7-E22B-4811-8259-6DE1B36A55A2}"/>
                  </a:ext>
                </a:extLst>
              </p:cNvPr>
              <p:cNvGrpSpPr/>
              <p:nvPr/>
            </p:nvGrpSpPr>
            <p:grpSpPr>
              <a:xfrm>
                <a:off x="1309" y="2016"/>
                <a:ext cx="560" cy="384"/>
                <a:chOff x="1309" y="2016"/>
                <a:chExt cx="560" cy="384"/>
              </a:xfrm>
            </p:grpSpPr>
            <p:sp>
              <p:nvSpPr>
                <p:cNvPr id="239" name="矩形 11394">
                  <a:extLst>
                    <a:ext uri="{FF2B5EF4-FFF2-40B4-BE49-F238E27FC236}">
                      <a16:creationId xmlns:a16="http://schemas.microsoft.com/office/drawing/2014/main" xmlns="" id="{95890268-ABDD-43FF-B2C2-8BE711DCC011}"/>
                    </a:ext>
                  </a:extLst>
                </p:cNvPr>
                <p:cNvSpPr/>
                <p:nvPr/>
              </p:nvSpPr>
              <p:spPr>
                <a:xfrm>
                  <a:off x="1352" y="2016"/>
                  <a:ext cx="474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40" name="矩形 11504">
                  <a:extLst>
                    <a:ext uri="{FF2B5EF4-FFF2-40B4-BE49-F238E27FC236}">
                      <a16:creationId xmlns:a16="http://schemas.microsoft.com/office/drawing/2014/main" xmlns="" id="{D7A824B6-0CD0-473E-BC1A-FE1C26429CA4}"/>
                    </a:ext>
                  </a:extLst>
                </p:cNvPr>
                <p:cNvSpPr/>
                <p:nvPr/>
              </p:nvSpPr>
              <p:spPr>
                <a:xfrm>
                  <a:off x="1309" y="2016"/>
                  <a:ext cx="560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44" name="组合 11507">
                <a:extLst>
                  <a:ext uri="{FF2B5EF4-FFF2-40B4-BE49-F238E27FC236}">
                    <a16:creationId xmlns:a16="http://schemas.microsoft.com/office/drawing/2014/main" xmlns="" id="{39A903CC-A595-4E0E-8292-5033D213053E}"/>
                  </a:ext>
                </a:extLst>
              </p:cNvPr>
              <p:cNvGrpSpPr/>
              <p:nvPr/>
            </p:nvGrpSpPr>
            <p:grpSpPr>
              <a:xfrm>
                <a:off x="1869" y="2016"/>
                <a:ext cx="514" cy="384"/>
                <a:chOff x="1869" y="2016"/>
                <a:chExt cx="514" cy="384"/>
              </a:xfrm>
            </p:grpSpPr>
            <p:sp>
              <p:nvSpPr>
                <p:cNvPr id="237" name="矩形 11395">
                  <a:extLst>
                    <a:ext uri="{FF2B5EF4-FFF2-40B4-BE49-F238E27FC236}">
                      <a16:creationId xmlns:a16="http://schemas.microsoft.com/office/drawing/2014/main" xmlns="" id="{02815F03-A023-46F5-9A29-C1A470AAE949}"/>
                    </a:ext>
                  </a:extLst>
                </p:cNvPr>
                <p:cNvSpPr/>
                <p:nvPr/>
              </p:nvSpPr>
              <p:spPr>
                <a:xfrm>
                  <a:off x="1912" y="2016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 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38" name="矩形 11506">
                  <a:extLst>
                    <a:ext uri="{FF2B5EF4-FFF2-40B4-BE49-F238E27FC236}">
                      <a16:creationId xmlns:a16="http://schemas.microsoft.com/office/drawing/2014/main" xmlns="" id="{C87CC983-3F83-4C50-8D0B-233FF82DCDC9}"/>
                    </a:ext>
                  </a:extLst>
                </p:cNvPr>
                <p:cNvSpPr/>
                <p:nvPr/>
              </p:nvSpPr>
              <p:spPr>
                <a:xfrm>
                  <a:off x="1869" y="2016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45" name="组合 11509">
                <a:extLst>
                  <a:ext uri="{FF2B5EF4-FFF2-40B4-BE49-F238E27FC236}">
                    <a16:creationId xmlns:a16="http://schemas.microsoft.com/office/drawing/2014/main" xmlns="" id="{CDF0881B-806D-44C8-AF51-A719C1B386D8}"/>
                  </a:ext>
                </a:extLst>
              </p:cNvPr>
              <p:cNvGrpSpPr/>
              <p:nvPr/>
            </p:nvGrpSpPr>
            <p:grpSpPr>
              <a:xfrm>
                <a:off x="0" y="2400"/>
                <a:ext cx="795" cy="384"/>
                <a:chOff x="0" y="2400"/>
                <a:chExt cx="795" cy="384"/>
              </a:xfrm>
            </p:grpSpPr>
            <p:sp>
              <p:nvSpPr>
                <p:cNvPr id="235" name="矩形 11396">
                  <a:extLst>
                    <a:ext uri="{FF2B5EF4-FFF2-40B4-BE49-F238E27FC236}">
                      <a16:creationId xmlns:a16="http://schemas.microsoft.com/office/drawing/2014/main" xmlns="" id="{4440899D-2DDD-41A9-BE7B-807D8659A9A5}"/>
                    </a:ext>
                  </a:extLst>
                </p:cNvPr>
                <p:cNvSpPr/>
                <p:nvPr/>
              </p:nvSpPr>
              <p:spPr>
                <a:xfrm>
                  <a:off x="43" y="2400"/>
                  <a:ext cx="709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zh-CN" altLang="en-US" sz="1400" dirty="0">
                      <a:latin typeface="+mn-ea"/>
                    </a:rPr>
                    <a:t>锐化</a:t>
                  </a:r>
                </a:p>
                <a:p>
                  <a:pPr algn="ctr" eaLnBrk="0" hangingPunct="0"/>
                  <a:endParaRPr lang="zh-CN" altLang="en-US" sz="1400" dirty="0">
                    <a:latin typeface="+mn-ea"/>
                  </a:endParaRPr>
                </a:p>
              </p:txBody>
            </p:sp>
            <p:sp>
              <p:nvSpPr>
                <p:cNvPr id="236" name="矩形 11508">
                  <a:extLst>
                    <a:ext uri="{FF2B5EF4-FFF2-40B4-BE49-F238E27FC236}">
                      <a16:creationId xmlns:a16="http://schemas.microsoft.com/office/drawing/2014/main" xmlns="" id="{65B1F437-9F96-45E1-8F90-8DBC420BBA31}"/>
                    </a:ext>
                  </a:extLst>
                </p:cNvPr>
                <p:cNvSpPr/>
                <p:nvPr/>
              </p:nvSpPr>
              <p:spPr>
                <a:xfrm>
                  <a:off x="0" y="2400"/>
                  <a:ext cx="79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46" name="组合 11511">
                <a:extLst>
                  <a:ext uri="{FF2B5EF4-FFF2-40B4-BE49-F238E27FC236}">
                    <a16:creationId xmlns:a16="http://schemas.microsoft.com/office/drawing/2014/main" xmlns="" id="{5651DAF4-44F1-475F-B5C1-6C057E9C5982}"/>
                  </a:ext>
                </a:extLst>
              </p:cNvPr>
              <p:cNvGrpSpPr/>
              <p:nvPr/>
            </p:nvGrpSpPr>
            <p:grpSpPr>
              <a:xfrm>
                <a:off x="795" y="2400"/>
                <a:ext cx="514" cy="384"/>
                <a:chOff x="795" y="2400"/>
                <a:chExt cx="514" cy="384"/>
              </a:xfrm>
            </p:grpSpPr>
            <p:sp>
              <p:nvSpPr>
                <p:cNvPr id="233" name="矩形 11397">
                  <a:extLst>
                    <a:ext uri="{FF2B5EF4-FFF2-40B4-BE49-F238E27FC236}">
                      <a16:creationId xmlns:a16="http://schemas.microsoft.com/office/drawing/2014/main" xmlns="" id="{B5B32BE0-6266-492F-BDF5-45FEDAE94DA1}"/>
                    </a:ext>
                  </a:extLst>
                </p:cNvPr>
                <p:cNvSpPr/>
                <p:nvPr/>
              </p:nvSpPr>
              <p:spPr>
                <a:xfrm>
                  <a:off x="838" y="2400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34" name="矩形 11510">
                  <a:extLst>
                    <a:ext uri="{FF2B5EF4-FFF2-40B4-BE49-F238E27FC236}">
                      <a16:creationId xmlns:a16="http://schemas.microsoft.com/office/drawing/2014/main" xmlns="" id="{B3E7E86C-C5C3-4008-94C3-0B975E2B9910}"/>
                    </a:ext>
                  </a:extLst>
                </p:cNvPr>
                <p:cNvSpPr/>
                <p:nvPr/>
              </p:nvSpPr>
              <p:spPr>
                <a:xfrm>
                  <a:off x="795" y="2400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47" name="组合 11513">
                <a:extLst>
                  <a:ext uri="{FF2B5EF4-FFF2-40B4-BE49-F238E27FC236}">
                    <a16:creationId xmlns:a16="http://schemas.microsoft.com/office/drawing/2014/main" xmlns="" id="{B8EF1531-670E-4161-9B43-A1DB6B53404C}"/>
                  </a:ext>
                </a:extLst>
              </p:cNvPr>
              <p:cNvGrpSpPr/>
              <p:nvPr/>
            </p:nvGrpSpPr>
            <p:grpSpPr>
              <a:xfrm>
                <a:off x="1309" y="2400"/>
                <a:ext cx="560" cy="384"/>
                <a:chOff x="1309" y="2400"/>
                <a:chExt cx="560" cy="384"/>
              </a:xfrm>
            </p:grpSpPr>
            <p:sp>
              <p:nvSpPr>
                <p:cNvPr id="231" name="矩形 11398">
                  <a:extLst>
                    <a:ext uri="{FF2B5EF4-FFF2-40B4-BE49-F238E27FC236}">
                      <a16:creationId xmlns:a16="http://schemas.microsoft.com/office/drawing/2014/main" xmlns="" id="{55D79295-85F8-42AE-A230-F9725757B725}"/>
                    </a:ext>
                  </a:extLst>
                </p:cNvPr>
                <p:cNvSpPr/>
                <p:nvPr/>
              </p:nvSpPr>
              <p:spPr>
                <a:xfrm>
                  <a:off x="1352" y="2400"/>
                  <a:ext cx="474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32" name="矩形 11512">
                  <a:extLst>
                    <a:ext uri="{FF2B5EF4-FFF2-40B4-BE49-F238E27FC236}">
                      <a16:creationId xmlns:a16="http://schemas.microsoft.com/office/drawing/2014/main" xmlns="" id="{6DC0EA04-49FE-4AB6-96A6-FC46073127F1}"/>
                    </a:ext>
                  </a:extLst>
                </p:cNvPr>
                <p:cNvSpPr/>
                <p:nvPr/>
              </p:nvSpPr>
              <p:spPr>
                <a:xfrm>
                  <a:off x="1309" y="2400"/>
                  <a:ext cx="560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48" name="组合 11515">
                <a:extLst>
                  <a:ext uri="{FF2B5EF4-FFF2-40B4-BE49-F238E27FC236}">
                    <a16:creationId xmlns:a16="http://schemas.microsoft.com/office/drawing/2014/main" xmlns="" id="{BBE9403A-F641-4149-83B9-5FBC5CED81F1}"/>
                  </a:ext>
                </a:extLst>
              </p:cNvPr>
              <p:cNvGrpSpPr/>
              <p:nvPr/>
            </p:nvGrpSpPr>
            <p:grpSpPr>
              <a:xfrm>
                <a:off x="1869" y="2400"/>
                <a:ext cx="514" cy="384"/>
                <a:chOff x="1869" y="2400"/>
                <a:chExt cx="514" cy="384"/>
              </a:xfrm>
            </p:grpSpPr>
            <p:sp>
              <p:nvSpPr>
                <p:cNvPr id="229" name="矩形 11399">
                  <a:extLst>
                    <a:ext uri="{FF2B5EF4-FFF2-40B4-BE49-F238E27FC236}">
                      <a16:creationId xmlns:a16="http://schemas.microsoft.com/office/drawing/2014/main" xmlns="" id="{92DB77B8-B17D-4822-A8D3-3AA2AB9D8644}"/>
                    </a:ext>
                  </a:extLst>
                </p:cNvPr>
                <p:cNvSpPr/>
                <p:nvPr/>
              </p:nvSpPr>
              <p:spPr>
                <a:xfrm>
                  <a:off x="1912" y="2400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30" name="矩形 11514">
                  <a:extLst>
                    <a:ext uri="{FF2B5EF4-FFF2-40B4-BE49-F238E27FC236}">
                      <a16:creationId xmlns:a16="http://schemas.microsoft.com/office/drawing/2014/main" xmlns="" id="{915910B6-3D63-41C4-A048-B3EAC48E2525}"/>
                    </a:ext>
                  </a:extLst>
                </p:cNvPr>
                <p:cNvSpPr/>
                <p:nvPr/>
              </p:nvSpPr>
              <p:spPr>
                <a:xfrm>
                  <a:off x="1869" y="2400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49" name="组合 11517">
                <a:extLst>
                  <a:ext uri="{FF2B5EF4-FFF2-40B4-BE49-F238E27FC236}">
                    <a16:creationId xmlns:a16="http://schemas.microsoft.com/office/drawing/2014/main" xmlns="" id="{87513DDA-790B-4F28-9C75-E765BF353EF2}"/>
                  </a:ext>
                </a:extLst>
              </p:cNvPr>
              <p:cNvGrpSpPr/>
              <p:nvPr/>
            </p:nvGrpSpPr>
            <p:grpSpPr>
              <a:xfrm>
                <a:off x="0" y="2784"/>
                <a:ext cx="795" cy="384"/>
                <a:chOff x="0" y="2784"/>
                <a:chExt cx="795" cy="384"/>
              </a:xfrm>
            </p:grpSpPr>
            <p:sp>
              <p:nvSpPr>
                <p:cNvPr id="227" name="矩形 11400">
                  <a:extLst>
                    <a:ext uri="{FF2B5EF4-FFF2-40B4-BE49-F238E27FC236}">
                      <a16:creationId xmlns:a16="http://schemas.microsoft.com/office/drawing/2014/main" xmlns="" id="{548AC05D-4A5F-42AD-9A1C-8FE762827FC3}"/>
                    </a:ext>
                  </a:extLst>
                </p:cNvPr>
                <p:cNvSpPr/>
                <p:nvPr/>
              </p:nvSpPr>
              <p:spPr>
                <a:xfrm>
                  <a:off x="43" y="2784"/>
                  <a:ext cx="709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zh-CN" altLang="en-US" sz="1400" dirty="0">
                      <a:latin typeface="+mn-ea"/>
                    </a:rPr>
                    <a:t>高斯滤波</a:t>
                  </a:r>
                </a:p>
                <a:p>
                  <a:pPr algn="ctr" eaLnBrk="0" hangingPunct="0"/>
                  <a:endParaRPr lang="zh-CN" altLang="en-US" sz="1400" dirty="0">
                    <a:latin typeface="+mn-ea"/>
                  </a:endParaRPr>
                </a:p>
              </p:txBody>
            </p:sp>
            <p:sp>
              <p:nvSpPr>
                <p:cNvPr id="228" name="矩形 11516">
                  <a:extLst>
                    <a:ext uri="{FF2B5EF4-FFF2-40B4-BE49-F238E27FC236}">
                      <a16:creationId xmlns:a16="http://schemas.microsoft.com/office/drawing/2014/main" xmlns="" id="{53FA3223-DF7A-4549-86CC-706153EB4929}"/>
                    </a:ext>
                  </a:extLst>
                </p:cNvPr>
                <p:cNvSpPr/>
                <p:nvPr/>
              </p:nvSpPr>
              <p:spPr>
                <a:xfrm>
                  <a:off x="0" y="2784"/>
                  <a:ext cx="79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50" name="组合 11519">
                <a:extLst>
                  <a:ext uri="{FF2B5EF4-FFF2-40B4-BE49-F238E27FC236}">
                    <a16:creationId xmlns:a16="http://schemas.microsoft.com/office/drawing/2014/main" xmlns="" id="{4CE80921-ADC9-4C7F-8FE7-5F9113C0A0C6}"/>
                  </a:ext>
                </a:extLst>
              </p:cNvPr>
              <p:cNvGrpSpPr/>
              <p:nvPr/>
            </p:nvGrpSpPr>
            <p:grpSpPr>
              <a:xfrm>
                <a:off x="795" y="2784"/>
                <a:ext cx="514" cy="384"/>
                <a:chOff x="795" y="2784"/>
                <a:chExt cx="514" cy="384"/>
              </a:xfrm>
            </p:grpSpPr>
            <p:sp>
              <p:nvSpPr>
                <p:cNvPr id="225" name="矩形 11401">
                  <a:extLst>
                    <a:ext uri="{FF2B5EF4-FFF2-40B4-BE49-F238E27FC236}">
                      <a16:creationId xmlns:a16="http://schemas.microsoft.com/office/drawing/2014/main" xmlns="" id="{734707AE-49F4-439F-8F69-2D0B3F7477DD}"/>
                    </a:ext>
                  </a:extLst>
                </p:cNvPr>
                <p:cNvSpPr/>
                <p:nvPr/>
              </p:nvSpPr>
              <p:spPr>
                <a:xfrm>
                  <a:off x="838" y="2784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26" name="矩形 11518">
                  <a:extLst>
                    <a:ext uri="{FF2B5EF4-FFF2-40B4-BE49-F238E27FC236}">
                      <a16:creationId xmlns:a16="http://schemas.microsoft.com/office/drawing/2014/main" xmlns="" id="{50C34F38-7D0F-4430-819D-DA73352CECFA}"/>
                    </a:ext>
                  </a:extLst>
                </p:cNvPr>
                <p:cNvSpPr/>
                <p:nvPr/>
              </p:nvSpPr>
              <p:spPr>
                <a:xfrm>
                  <a:off x="795" y="2784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51" name="组合 11521">
                <a:extLst>
                  <a:ext uri="{FF2B5EF4-FFF2-40B4-BE49-F238E27FC236}">
                    <a16:creationId xmlns:a16="http://schemas.microsoft.com/office/drawing/2014/main" xmlns="" id="{A9ADE663-2FDE-404B-B4B0-378D9E20D6D0}"/>
                  </a:ext>
                </a:extLst>
              </p:cNvPr>
              <p:cNvGrpSpPr/>
              <p:nvPr/>
            </p:nvGrpSpPr>
            <p:grpSpPr>
              <a:xfrm>
                <a:off x="1309" y="2784"/>
                <a:ext cx="560" cy="384"/>
                <a:chOff x="1309" y="2784"/>
                <a:chExt cx="560" cy="384"/>
              </a:xfrm>
            </p:grpSpPr>
            <p:sp>
              <p:nvSpPr>
                <p:cNvPr id="223" name="矩形 11402">
                  <a:extLst>
                    <a:ext uri="{FF2B5EF4-FFF2-40B4-BE49-F238E27FC236}">
                      <a16:creationId xmlns:a16="http://schemas.microsoft.com/office/drawing/2014/main" xmlns="" id="{1301AC6A-3C9D-4770-8CC8-FD13147A74AA}"/>
                    </a:ext>
                  </a:extLst>
                </p:cNvPr>
                <p:cNvSpPr/>
                <p:nvPr/>
              </p:nvSpPr>
              <p:spPr>
                <a:xfrm>
                  <a:off x="1352" y="2784"/>
                  <a:ext cx="474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24" name="矩形 11520">
                  <a:extLst>
                    <a:ext uri="{FF2B5EF4-FFF2-40B4-BE49-F238E27FC236}">
                      <a16:creationId xmlns:a16="http://schemas.microsoft.com/office/drawing/2014/main" xmlns="" id="{C0FAB878-583F-4738-A552-C5EE352B0493}"/>
                    </a:ext>
                  </a:extLst>
                </p:cNvPr>
                <p:cNvSpPr/>
                <p:nvPr/>
              </p:nvSpPr>
              <p:spPr>
                <a:xfrm>
                  <a:off x="1309" y="2784"/>
                  <a:ext cx="560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52" name="组合 11523">
                <a:extLst>
                  <a:ext uri="{FF2B5EF4-FFF2-40B4-BE49-F238E27FC236}">
                    <a16:creationId xmlns:a16="http://schemas.microsoft.com/office/drawing/2014/main" xmlns="" id="{3E5E1927-5E46-4470-AAFD-84F111B1AA8B}"/>
                  </a:ext>
                </a:extLst>
              </p:cNvPr>
              <p:cNvGrpSpPr/>
              <p:nvPr/>
            </p:nvGrpSpPr>
            <p:grpSpPr>
              <a:xfrm>
                <a:off x="1869" y="2784"/>
                <a:ext cx="514" cy="384"/>
                <a:chOff x="1869" y="2784"/>
                <a:chExt cx="514" cy="384"/>
              </a:xfrm>
            </p:grpSpPr>
            <p:sp>
              <p:nvSpPr>
                <p:cNvPr id="221" name="矩形 11403">
                  <a:extLst>
                    <a:ext uri="{FF2B5EF4-FFF2-40B4-BE49-F238E27FC236}">
                      <a16:creationId xmlns:a16="http://schemas.microsoft.com/office/drawing/2014/main" xmlns="" id="{76B74A9D-FFA9-486A-8E49-14BD66117757}"/>
                    </a:ext>
                  </a:extLst>
                </p:cNvPr>
                <p:cNvSpPr/>
                <p:nvPr/>
              </p:nvSpPr>
              <p:spPr>
                <a:xfrm>
                  <a:off x="1912" y="2784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22" name="矩形 11522">
                  <a:extLst>
                    <a:ext uri="{FF2B5EF4-FFF2-40B4-BE49-F238E27FC236}">
                      <a16:creationId xmlns:a16="http://schemas.microsoft.com/office/drawing/2014/main" xmlns="" id="{E320C2A2-0513-46D0-9E89-78EAAB10AC81}"/>
                    </a:ext>
                  </a:extLst>
                </p:cNvPr>
                <p:cNvSpPr/>
                <p:nvPr/>
              </p:nvSpPr>
              <p:spPr>
                <a:xfrm>
                  <a:off x="1869" y="2784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53" name="组合 11525">
                <a:extLst>
                  <a:ext uri="{FF2B5EF4-FFF2-40B4-BE49-F238E27FC236}">
                    <a16:creationId xmlns:a16="http://schemas.microsoft.com/office/drawing/2014/main" xmlns="" id="{B86B6B1F-96D4-404D-9684-A2DCCEE4B34D}"/>
                  </a:ext>
                </a:extLst>
              </p:cNvPr>
              <p:cNvGrpSpPr/>
              <p:nvPr/>
            </p:nvGrpSpPr>
            <p:grpSpPr>
              <a:xfrm>
                <a:off x="0" y="3168"/>
                <a:ext cx="795" cy="384"/>
                <a:chOff x="0" y="3168"/>
                <a:chExt cx="795" cy="384"/>
              </a:xfrm>
            </p:grpSpPr>
            <p:sp>
              <p:nvSpPr>
                <p:cNvPr id="219" name="矩形 11404">
                  <a:extLst>
                    <a:ext uri="{FF2B5EF4-FFF2-40B4-BE49-F238E27FC236}">
                      <a16:creationId xmlns:a16="http://schemas.microsoft.com/office/drawing/2014/main" xmlns="" id="{460FB16A-0F14-4163-AB92-541DBD39C7FC}"/>
                    </a:ext>
                  </a:extLst>
                </p:cNvPr>
                <p:cNvSpPr/>
                <p:nvPr/>
              </p:nvSpPr>
              <p:spPr>
                <a:xfrm>
                  <a:off x="43" y="3168"/>
                  <a:ext cx="709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zh-CN" altLang="en-US" sz="1400" dirty="0">
                      <a:latin typeface="+mn-ea"/>
                    </a:rPr>
                    <a:t>中值滤波</a:t>
                  </a:r>
                </a:p>
                <a:p>
                  <a:pPr algn="ctr" eaLnBrk="0" hangingPunct="0"/>
                  <a:endParaRPr lang="zh-CN" altLang="en-US" sz="1400" dirty="0">
                    <a:latin typeface="+mn-ea"/>
                  </a:endParaRPr>
                </a:p>
              </p:txBody>
            </p:sp>
            <p:sp>
              <p:nvSpPr>
                <p:cNvPr id="220" name="矩形 11524">
                  <a:extLst>
                    <a:ext uri="{FF2B5EF4-FFF2-40B4-BE49-F238E27FC236}">
                      <a16:creationId xmlns:a16="http://schemas.microsoft.com/office/drawing/2014/main" xmlns="" id="{F74CBA04-14E9-4F6D-A7DB-C1B45EB351C7}"/>
                    </a:ext>
                  </a:extLst>
                </p:cNvPr>
                <p:cNvSpPr/>
                <p:nvPr/>
              </p:nvSpPr>
              <p:spPr>
                <a:xfrm>
                  <a:off x="0" y="3168"/>
                  <a:ext cx="79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54" name="组合 11527">
                <a:extLst>
                  <a:ext uri="{FF2B5EF4-FFF2-40B4-BE49-F238E27FC236}">
                    <a16:creationId xmlns:a16="http://schemas.microsoft.com/office/drawing/2014/main" xmlns="" id="{7BFB7AC9-7090-4D5E-B150-A2D0339B5350}"/>
                  </a:ext>
                </a:extLst>
              </p:cNvPr>
              <p:cNvGrpSpPr/>
              <p:nvPr/>
            </p:nvGrpSpPr>
            <p:grpSpPr>
              <a:xfrm>
                <a:off x="795" y="3168"/>
                <a:ext cx="514" cy="384"/>
                <a:chOff x="795" y="3168"/>
                <a:chExt cx="514" cy="384"/>
              </a:xfrm>
            </p:grpSpPr>
            <p:sp>
              <p:nvSpPr>
                <p:cNvPr id="217" name="矩形 11405">
                  <a:extLst>
                    <a:ext uri="{FF2B5EF4-FFF2-40B4-BE49-F238E27FC236}">
                      <a16:creationId xmlns:a16="http://schemas.microsoft.com/office/drawing/2014/main" xmlns="" id="{40BCBE39-C3E3-4A37-AA49-67F5C7049E03}"/>
                    </a:ext>
                  </a:extLst>
                </p:cNvPr>
                <p:cNvSpPr/>
                <p:nvPr/>
              </p:nvSpPr>
              <p:spPr>
                <a:xfrm>
                  <a:off x="838" y="3168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18" name="矩形 11526">
                  <a:extLst>
                    <a:ext uri="{FF2B5EF4-FFF2-40B4-BE49-F238E27FC236}">
                      <a16:creationId xmlns:a16="http://schemas.microsoft.com/office/drawing/2014/main" xmlns="" id="{1E6FCA32-FC01-40B3-A7CC-F44C0397A656}"/>
                    </a:ext>
                  </a:extLst>
                </p:cNvPr>
                <p:cNvSpPr/>
                <p:nvPr/>
              </p:nvSpPr>
              <p:spPr>
                <a:xfrm>
                  <a:off x="795" y="3168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55" name="组合 11529">
                <a:extLst>
                  <a:ext uri="{FF2B5EF4-FFF2-40B4-BE49-F238E27FC236}">
                    <a16:creationId xmlns:a16="http://schemas.microsoft.com/office/drawing/2014/main" xmlns="" id="{980DC1CE-D356-4B36-8888-26DE17D11BF6}"/>
                  </a:ext>
                </a:extLst>
              </p:cNvPr>
              <p:cNvGrpSpPr/>
              <p:nvPr/>
            </p:nvGrpSpPr>
            <p:grpSpPr>
              <a:xfrm>
                <a:off x="1309" y="3168"/>
                <a:ext cx="560" cy="384"/>
                <a:chOff x="1309" y="3168"/>
                <a:chExt cx="560" cy="384"/>
              </a:xfrm>
            </p:grpSpPr>
            <p:sp>
              <p:nvSpPr>
                <p:cNvPr id="215" name="矩形 11406">
                  <a:extLst>
                    <a:ext uri="{FF2B5EF4-FFF2-40B4-BE49-F238E27FC236}">
                      <a16:creationId xmlns:a16="http://schemas.microsoft.com/office/drawing/2014/main" xmlns="" id="{38A4FAE2-5756-4FD6-9E5D-A8DAEC02E20F}"/>
                    </a:ext>
                  </a:extLst>
                </p:cNvPr>
                <p:cNvSpPr/>
                <p:nvPr/>
              </p:nvSpPr>
              <p:spPr>
                <a:xfrm>
                  <a:off x="1352" y="3168"/>
                  <a:ext cx="474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16" name="矩形 11528">
                  <a:extLst>
                    <a:ext uri="{FF2B5EF4-FFF2-40B4-BE49-F238E27FC236}">
                      <a16:creationId xmlns:a16="http://schemas.microsoft.com/office/drawing/2014/main" xmlns="" id="{6B113284-4DF1-4CE7-B7A8-9798C517A98C}"/>
                    </a:ext>
                  </a:extLst>
                </p:cNvPr>
                <p:cNvSpPr/>
                <p:nvPr/>
              </p:nvSpPr>
              <p:spPr>
                <a:xfrm>
                  <a:off x="1309" y="3168"/>
                  <a:ext cx="560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56" name="组合 11531">
                <a:extLst>
                  <a:ext uri="{FF2B5EF4-FFF2-40B4-BE49-F238E27FC236}">
                    <a16:creationId xmlns:a16="http://schemas.microsoft.com/office/drawing/2014/main" xmlns="" id="{EDE2A9AE-B7EC-4E7A-94EA-5E71DD5893E3}"/>
                  </a:ext>
                </a:extLst>
              </p:cNvPr>
              <p:cNvGrpSpPr/>
              <p:nvPr/>
            </p:nvGrpSpPr>
            <p:grpSpPr>
              <a:xfrm>
                <a:off x="1869" y="3168"/>
                <a:ext cx="514" cy="384"/>
                <a:chOff x="1869" y="3168"/>
                <a:chExt cx="514" cy="384"/>
              </a:xfrm>
            </p:grpSpPr>
            <p:sp>
              <p:nvSpPr>
                <p:cNvPr id="213" name="矩形 11407">
                  <a:extLst>
                    <a:ext uri="{FF2B5EF4-FFF2-40B4-BE49-F238E27FC236}">
                      <a16:creationId xmlns:a16="http://schemas.microsoft.com/office/drawing/2014/main" xmlns="" id="{8B9C8420-F588-48AA-A5A6-E5CC01EFC96A}"/>
                    </a:ext>
                  </a:extLst>
                </p:cNvPr>
                <p:cNvSpPr/>
                <p:nvPr/>
              </p:nvSpPr>
              <p:spPr>
                <a:xfrm>
                  <a:off x="1912" y="3168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14" name="矩形 11530">
                  <a:extLst>
                    <a:ext uri="{FF2B5EF4-FFF2-40B4-BE49-F238E27FC236}">
                      <a16:creationId xmlns:a16="http://schemas.microsoft.com/office/drawing/2014/main" xmlns="" id="{F02BC63A-9424-442B-9A58-72086EA29088}"/>
                    </a:ext>
                  </a:extLst>
                </p:cNvPr>
                <p:cNvSpPr/>
                <p:nvPr/>
              </p:nvSpPr>
              <p:spPr>
                <a:xfrm>
                  <a:off x="1869" y="3168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57" name="组合 11533">
                <a:extLst>
                  <a:ext uri="{FF2B5EF4-FFF2-40B4-BE49-F238E27FC236}">
                    <a16:creationId xmlns:a16="http://schemas.microsoft.com/office/drawing/2014/main" xmlns="" id="{30F906BA-02DB-4CF8-B2BB-890EAAE6A0A4}"/>
                  </a:ext>
                </a:extLst>
              </p:cNvPr>
              <p:cNvGrpSpPr/>
              <p:nvPr/>
            </p:nvGrpSpPr>
            <p:grpSpPr>
              <a:xfrm>
                <a:off x="0" y="3552"/>
                <a:ext cx="795" cy="384"/>
                <a:chOff x="0" y="3552"/>
                <a:chExt cx="795" cy="384"/>
              </a:xfrm>
            </p:grpSpPr>
            <p:sp>
              <p:nvSpPr>
                <p:cNvPr id="211" name="矩形 11408">
                  <a:extLst>
                    <a:ext uri="{FF2B5EF4-FFF2-40B4-BE49-F238E27FC236}">
                      <a16:creationId xmlns:a16="http://schemas.microsoft.com/office/drawing/2014/main" xmlns="" id="{DA358773-E1AF-48FA-B4EE-C2B0B5378E80}"/>
                    </a:ext>
                  </a:extLst>
                </p:cNvPr>
                <p:cNvSpPr/>
                <p:nvPr/>
              </p:nvSpPr>
              <p:spPr>
                <a:xfrm>
                  <a:off x="43" y="3552"/>
                  <a:ext cx="709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zh-CN" altLang="en-US" sz="1400" dirty="0">
                      <a:latin typeface="+mn-ea"/>
                    </a:rPr>
                    <a:t>随机扭曲</a:t>
                  </a:r>
                </a:p>
                <a:p>
                  <a:pPr algn="ctr" eaLnBrk="0" hangingPunct="0"/>
                  <a:endParaRPr lang="zh-CN" altLang="en-US" sz="1400" dirty="0">
                    <a:latin typeface="+mn-ea"/>
                  </a:endParaRPr>
                </a:p>
              </p:txBody>
            </p:sp>
            <p:sp>
              <p:nvSpPr>
                <p:cNvPr id="212" name="矩形 11532">
                  <a:extLst>
                    <a:ext uri="{FF2B5EF4-FFF2-40B4-BE49-F238E27FC236}">
                      <a16:creationId xmlns:a16="http://schemas.microsoft.com/office/drawing/2014/main" xmlns="" id="{2BAA1092-646E-4F11-92F4-EE753D1FF137}"/>
                    </a:ext>
                  </a:extLst>
                </p:cNvPr>
                <p:cNvSpPr/>
                <p:nvPr/>
              </p:nvSpPr>
              <p:spPr>
                <a:xfrm>
                  <a:off x="0" y="3552"/>
                  <a:ext cx="79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58" name="组合 11535">
                <a:extLst>
                  <a:ext uri="{FF2B5EF4-FFF2-40B4-BE49-F238E27FC236}">
                    <a16:creationId xmlns:a16="http://schemas.microsoft.com/office/drawing/2014/main" xmlns="" id="{AE851950-4748-42AA-9698-2C05E93DCD3D}"/>
                  </a:ext>
                </a:extLst>
              </p:cNvPr>
              <p:cNvGrpSpPr/>
              <p:nvPr/>
            </p:nvGrpSpPr>
            <p:grpSpPr>
              <a:xfrm>
                <a:off x="795" y="3552"/>
                <a:ext cx="514" cy="384"/>
                <a:chOff x="795" y="3552"/>
                <a:chExt cx="514" cy="384"/>
              </a:xfrm>
            </p:grpSpPr>
            <p:sp>
              <p:nvSpPr>
                <p:cNvPr id="209" name="矩形 11409">
                  <a:extLst>
                    <a:ext uri="{FF2B5EF4-FFF2-40B4-BE49-F238E27FC236}">
                      <a16:creationId xmlns:a16="http://schemas.microsoft.com/office/drawing/2014/main" xmlns="" id="{E214CB47-5ECB-4C33-8CC3-D0C183623871}"/>
                    </a:ext>
                  </a:extLst>
                </p:cNvPr>
                <p:cNvSpPr/>
                <p:nvPr/>
              </p:nvSpPr>
              <p:spPr>
                <a:xfrm>
                  <a:off x="838" y="3552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10" name="矩形 11534">
                  <a:extLst>
                    <a:ext uri="{FF2B5EF4-FFF2-40B4-BE49-F238E27FC236}">
                      <a16:creationId xmlns:a16="http://schemas.microsoft.com/office/drawing/2014/main" xmlns="" id="{825E1347-B252-4901-BBF6-D6399D63C172}"/>
                    </a:ext>
                  </a:extLst>
                </p:cNvPr>
                <p:cNvSpPr/>
                <p:nvPr/>
              </p:nvSpPr>
              <p:spPr>
                <a:xfrm>
                  <a:off x="795" y="3552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59" name="组合 11537">
                <a:extLst>
                  <a:ext uri="{FF2B5EF4-FFF2-40B4-BE49-F238E27FC236}">
                    <a16:creationId xmlns:a16="http://schemas.microsoft.com/office/drawing/2014/main" xmlns="" id="{C76A2173-CF1E-4DBC-B7AD-DDB9B9B34D90}"/>
                  </a:ext>
                </a:extLst>
              </p:cNvPr>
              <p:cNvGrpSpPr/>
              <p:nvPr/>
            </p:nvGrpSpPr>
            <p:grpSpPr>
              <a:xfrm>
                <a:off x="1309" y="3552"/>
                <a:ext cx="560" cy="384"/>
                <a:chOff x="1309" y="3552"/>
                <a:chExt cx="560" cy="384"/>
              </a:xfrm>
            </p:grpSpPr>
            <p:sp>
              <p:nvSpPr>
                <p:cNvPr id="207" name="矩形 11410">
                  <a:extLst>
                    <a:ext uri="{FF2B5EF4-FFF2-40B4-BE49-F238E27FC236}">
                      <a16:creationId xmlns:a16="http://schemas.microsoft.com/office/drawing/2014/main" xmlns="" id="{B278ED1D-1D8A-4807-981E-1C6166A2810A}"/>
                    </a:ext>
                  </a:extLst>
                </p:cNvPr>
                <p:cNvSpPr/>
                <p:nvPr/>
              </p:nvSpPr>
              <p:spPr>
                <a:xfrm>
                  <a:off x="1352" y="3552"/>
                  <a:ext cx="474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08" name="矩形 11536">
                  <a:extLst>
                    <a:ext uri="{FF2B5EF4-FFF2-40B4-BE49-F238E27FC236}">
                      <a16:creationId xmlns:a16="http://schemas.microsoft.com/office/drawing/2014/main" xmlns="" id="{80336F43-EF03-404B-A626-D17F0854D026}"/>
                    </a:ext>
                  </a:extLst>
                </p:cNvPr>
                <p:cNvSpPr/>
                <p:nvPr/>
              </p:nvSpPr>
              <p:spPr>
                <a:xfrm>
                  <a:off x="1309" y="3552"/>
                  <a:ext cx="560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60" name="组合 11539">
                <a:extLst>
                  <a:ext uri="{FF2B5EF4-FFF2-40B4-BE49-F238E27FC236}">
                    <a16:creationId xmlns:a16="http://schemas.microsoft.com/office/drawing/2014/main" xmlns="" id="{26BD0A4D-6E0E-4E46-975C-8A8C140005C8}"/>
                  </a:ext>
                </a:extLst>
              </p:cNvPr>
              <p:cNvGrpSpPr/>
              <p:nvPr/>
            </p:nvGrpSpPr>
            <p:grpSpPr>
              <a:xfrm>
                <a:off x="1869" y="3552"/>
                <a:ext cx="514" cy="384"/>
                <a:chOff x="1869" y="3552"/>
                <a:chExt cx="514" cy="384"/>
              </a:xfrm>
            </p:grpSpPr>
            <p:sp>
              <p:nvSpPr>
                <p:cNvPr id="205" name="矩形 11411">
                  <a:extLst>
                    <a:ext uri="{FF2B5EF4-FFF2-40B4-BE49-F238E27FC236}">
                      <a16:creationId xmlns:a16="http://schemas.microsoft.com/office/drawing/2014/main" xmlns="" id="{C65A559C-8677-474F-99AE-883641E98B8B}"/>
                    </a:ext>
                  </a:extLst>
                </p:cNvPr>
                <p:cNvSpPr/>
                <p:nvPr/>
              </p:nvSpPr>
              <p:spPr>
                <a:xfrm>
                  <a:off x="1912" y="3552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*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06" name="矩形 11538">
                  <a:extLst>
                    <a:ext uri="{FF2B5EF4-FFF2-40B4-BE49-F238E27FC236}">
                      <a16:creationId xmlns:a16="http://schemas.microsoft.com/office/drawing/2014/main" xmlns="" id="{94569BF8-3D34-4411-A85B-3AE12932C66C}"/>
                    </a:ext>
                  </a:extLst>
                </p:cNvPr>
                <p:cNvSpPr/>
                <p:nvPr/>
              </p:nvSpPr>
              <p:spPr>
                <a:xfrm>
                  <a:off x="1869" y="3552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61" name="组合 11541">
                <a:extLst>
                  <a:ext uri="{FF2B5EF4-FFF2-40B4-BE49-F238E27FC236}">
                    <a16:creationId xmlns:a16="http://schemas.microsoft.com/office/drawing/2014/main" xmlns="" id="{93357138-B3CB-4BD7-AB56-9C54A392A65F}"/>
                  </a:ext>
                </a:extLst>
              </p:cNvPr>
              <p:cNvGrpSpPr/>
              <p:nvPr/>
            </p:nvGrpSpPr>
            <p:grpSpPr>
              <a:xfrm>
                <a:off x="0" y="3936"/>
                <a:ext cx="795" cy="384"/>
                <a:chOff x="0" y="3936"/>
                <a:chExt cx="795" cy="384"/>
              </a:xfrm>
            </p:grpSpPr>
            <p:sp>
              <p:nvSpPr>
                <p:cNvPr id="203" name="矩形 11412">
                  <a:extLst>
                    <a:ext uri="{FF2B5EF4-FFF2-40B4-BE49-F238E27FC236}">
                      <a16:creationId xmlns:a16="http://schemas.microsoft.com/office/drawing/2014/main" xmlns="" id="{8F978EEB-D1F1-4BE0-80B9-3E27771AA9CB}"/>
                    </a:ext>
                  </a:extLst>
                </p:cNvPr>
                <p:cNvSpPr/>
                <p:nvPr/>
              </p:nvSpPr>
              <p:spPr>
                <a:xfrm>
                  <a:off x="43" y="3936"/>
                  <a:ext cx="709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zh-CN" altLang="en-US" sz="1400" dirty="0">
                      <a:latin typeface="+mn-ea"/>
                    </a:rPr>
                    <a:t>线性变换</a:t>
                  </a:r>
                </a:p>
                <a:p>
                  <a:pPr algn="ctr" eaLnBrk="0" hangingPunct="0"/>
                  <a:endParaRPr lang="zh-CN" altLang="en-US" sz="1400" dirty="0">
                    <a:latin typeface="+mn-ea"/>
                  </a:endParaRPr>
                </a:p>
              </p:txBody>
            </p:sp>
            <p:sp>
              <p:nvSpPr>
                <p:cNvPr id="204" name="矩形 11540">
                  <a:extLst>
                    <a:ext uri="{FF2B5EF4-FFF2-40B4-BE49-F238E27FC236}">
                      <a16:creationId xmlns:a16="http://schemas.microsoft.com/office/drawing/2014/main" xmlns="" id="{1635A155-6E9C-48B0-859E-8712B099284A}"/>
                    </a:ext>
                  </a:extLst>
                </p:cNvPr>
                <p:cNvSpPr/>
                <p:nvPr/>
              </p:nvSpPr>
              <p:spPr>
                <a:xfrm>
                  <a:off x="0" y="3936"/>
                  <a:ext cx="79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62" name="组合 11543">
                <a:extLst>
                  <a:ext uri="{FF2B5EF4-FFF2-40B4-BE49-F238E27FC236}">
                    <a16:creationId xmlns:a16="http://schemas.microsoft.com/office/drawing/2014/main" xmlns="" id="{F1020B00-EB60-40F9-80E2-2D23CB72D064}"/>
                  </a:ext>
                </a:extLst>
              </p:cNvPr>
              <p:cNvGrpSpPr/>
              <p:nvPr/>
            </p:nvGrpSpPr>
            <p:grpSpPr>
              <a:xfrm>
                <a:off x="795" y="3936"/>
                <a:ext cx="514" cy="384"/>
                <a:chOff x="795" y="3936"/>
                <a:chExt cx="514" cy="384"/>
              </a:xfrm>
            </p:grpSpPr>
            <p:sp>
              <p:nvSpPr>
                <p:cNvPr id="201" name="矩形 11413">
                  <a:extLst>
                    <a:ext uri="{FF2B5EF4-FFF2-40B4-BE49-F238E27FC236}">
                      <a16:creationId xmlns:a16="http://schemas.microsoft.com/office/drawing/2014/main" xmlns="" id="{27A0AF88-C9AF-4C2B-B44E-78235584D879}"/>
                    </a:ext>
                  </a:extLst>
                </p:cNvPr>
                <p:cNvSpPr/>
                <p:nvPr/>
              </p:nvSpPr>
              <p:spPr>
                <a:xfrm>
                  <a:off x="838" y="3936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02" name="矩形 11542">
                  <a:extLst>
                    <a:ext uri="{FF2B5EF4-FFF2-40B4-BE49-F238E27FC236}">
                      <a16:creationId xmlns:a16="http://schemas.microsoft.com/office/drawing/2014/main" xmlns="" id="{F856C62E-AD17-480A-882A-E349E976777F}"/>
                    </a:ext>
                  </a:extLst>
                </p:cNvPr>
                <p:cNvSpPr/>
                <p:nvPr/>
              </p:nvSpPr>
              <p:spPr>
                <a:xfrm>
                  <a:off x="795" y="3936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63" name="组合 11545">
                <a:extLst>
                  <a:ext uri="{FF2B5EF4-FFF2-40B4-BE49-F238E27FC236}">
                    <a16:creationId xmlns:a16="http://schemas.microsoft.com/office/drawing/2014/main" xmlns="" id="{14543893-357A-4641-922B-3AA047C3DF90}"/>
                  </a:ext>
                </a:extLst>
              </p:cNvPr>
              <p:cNvGrpSpPr/>
              <p:nvPr/>
            </p:nvGrpSpPr>
            <p:grpSpPr>
              <a:xfrm>
                <a:off x="1309" y="3936"/>
                <a:ext cx="560" cy="384"/>
                <a:chOff x="1309" y="3936"/>
                <a:chExt cx="560" cy="384"/>
              </a:xfrm>
            </p:grpSpPr>
            <p:sp>
              <p:nvSpPr>
                <p:cNvPr id="199" name="矩形 11414">
                  <a:extLst>
                    <a:ext uri="{FF2B5EF4-FFF2-40B4-BE49-F238E27FC236}">
                      <a16:creationId xmlns:a16="http://schemas.microsoft.com/office/drawing/2014/main" xmlns="" id="{B4E0D776-4D62-417F-9FBA-9118BE38D03F}"/>
                    </a:ext>
                  </a:extLst>
                </p:cNvPr>
                <p:cNvSpPr/>
                <p:nvPr/>
              </p:nvSpPr>
              <p:spPr>
                <a:xfrm>
                  <a:off x="1352" y="3936"/>
                  <a:ext cx="474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200" name="矩形 11544">
                  <a:extLst>
                    <a:ext uri="{FF2B5EF4-FFF2-40B4-BE49-F238E27FC236}">
                      <a16:creationId xmlns:a16="http://schemas.microsoft.com/office/drawing/2014/main" xmlns="" id="{4AB6D677-AE3F-496D-A599-52DC1CD9556F}"/>
                    </a:ext>
                  </a:extLst>
                </p:cNvPr>
                <p:cNvSpPr/>
                <p:nvPr/>
              </p:nvSpPr>
              <p:spPr>
                <a:xfrm>
                  <a:off x="1309" y="3936"/>
                  <a:ext cx="560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64" name="组合 11547">
                <a:extLst>
                  <a:ext uri="{FF2B5EF4-FFF2-40B4-BE49-F238E27FC236}">
                    <a16:creationId xmlns:a16="http://schemas.microsoft.com/office/drawing/2014/main" xmlns="" id="{023EDADD-E18F-4BD3-AD2E-A5AF7E2F3CF6}"/>
                  </a:ext>
                </a:extLst>
              </p:cNvPr>
              <p:cNvGrpSpPr/>
              <p:nvPr/>
            </p:nvGrpSpPr>
            <p:grpSpPr>
              <a:xfrm>
                <a:off x="1869" y="3936"/>
                <a:ext cx="514" cy="384"/>
                <a:chOff x="1869" y="3936"/>
                <a:chExt cx="514" cy="384"/>
              </a:xfrm>
            </p:grpSpPr>
            <p:sp>
              <p:nvSpPr>
                <p:cNvPr id="197" name="矩形 11415">
                  <a:extLst>
                    <a:ext uri="{FF2B5EF4-FFF2-40B4-BE49-F238E27FC236}">
                      <a16:creationId xmlns:a16="http://schemas.microsoft.com/office/drawing/2014/main" xmlns="" id="{0FCFF25E-9491-4883-ACF9-1F05997678F1}"/>
                    </a:ext>
                  </a:extLst>
                </p:cNvPr>
                <p:cNvSpPr/>
                <p:nvPr/>
              </p:nvSpPr>
              <p:spPr>
                <a:xfrm>
                  <a:off x="1912" y="3936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98" name="矩形 11546">
                  <a:extLst>
                    <a:ext uri="{FF2B5EF4-FFF2-40B4-BE49-F238E27FC236}">
                      <a16:creationId xmlns:a16="http://schemas.microsoft.com/office/drawing/2014/main" xmlns="" id="{F0DE8FC0-57FE-4A65-BDD4-019E78900724}"/>
                    </a:ext>
                  </a:extLst>
                </p:cNvPr>
                <p:cNvSpPr/>
                <p:nvPr/>
              </p:nvSpPr>
              <p:spPr>
                <a:xfrm>
                  <a:off x="1869" y="3936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65" name="组合 11549">
                <a:extLst>
                  <a:ext uri="{FF2B5EF4-FFF2-40B4-BE49-F238E27FC236}">
                    <a16:creationId xmlns:a16="http://schemas.microsoft.com/office/drawing/2014/main" xmlns="" id="{82497C2F-00F2-4AED-867B-A3F86A1E43BB}"/>
                  </a:ext>
                </a:extLst>
              </p:cNvPr>
              <p:cNvGrpSpPr/>
              <p:nvPr/>
            </p:nvGrpSpPr>
            <p:grpSpPr>
              <a:xfrm>
                <a:off x="0" y="4320"/>
                <a:ext cx="795" cy="384"/>
                <a:chOff x="0" y="4320"/>
                <a:chExt cx="795" cy="384"/>
              </a:xfrm>
            </p:grpSpPr>
            <p:sp>
              <p:nvSpPr>
                <p:cNvPr id="195" name="矩形 11416">
                  <a:extLst>
                    <a:ext uri="{FF2B5EF4-FFF2-40B4-BE49-F238E27FC236}">
                      <a16:creationId xmlns:a16="http://schemas.microsoft.com/office/drawing/2014/main" xmlns="" id="{005D5D44-5DC2-4F25-91C5-FC6EEEA94B8A}"/>
                    </a:ext>
                  </a:extLst>
                </p:cNvPr>
                <p:cNvSpPr/>
                <p:nvPr/>
              </p:nvSpPr>
              <p:spPr>
                <a:xfrm>
                  <a:off x="43" y="4320"/>
                  <a:ext cx="709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zh-CN" altLang="en-US" sz="1400" dirty="0">
                      <a:latin typeface="+mn-ea"/>
                    </a:rPr>
                    <a:t>方向比例</a:t>
                  </a:r>
                </a:p>
                <a:p>
                  <a:pPr algn="ctr" eaLnBrk="0" hangingPunct="0"/>
                  <a:endParaRPr lang="zh-CN" altLang="en-US" sz="1400" dirty="0">
                    <a:latin typeface="+mn-ea"/>
                  </a:endParaRPr>
                </a:p>
              </p:txBody>
            </p:sp>
            <p:sp>
              <p:nvSpPr>
                <p:cNvPr id="196" name="矩形 11548">
                  <a:extLst>
                    <a:ext uri="{FF2B5EF4-FFF2-40B4-BE49-F238E27FC236}">
                      <a16:creationId xmlns:a16="http://schemas.microsoft.com/office/drawing/2014/main" xmlns="" id="{975D4E48-3312-48A7-83BE-86ED25B7B28F}"/>
                    </a:ext>
                  </a:extLst>
                </p:cNvPr>
                <p:cNvSpPr/>
                <p:nvPr/>
              </p:nvSpPr>
              <p:spPr>
                <a:xfrm>
                  <a:off x="0" y="4320"/>
                  <a:ext cx="79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66" name="组合 11551">
                <a:extLst>
                  <a:ext uri="{FF2B5EF4-FFF2-40B4-BE49-F238E27FC236}">
                    <a16:creationId xmlns:a16="http://schemas.microsoft.com/office/drawing/2014/main" xmlns="" id="{67ACCA89-3954-4143-BE52-EAC49D36FABB}"/>
                  </a:ext>
                </a:extLst>
              </p:cNvPr>
              <p:cNvGrpSpPr/>
              <p:nvPr/>
            </p:nvGrpSpPr>
            <p:grpSpPr>
              <a:xfrm>
                <a:off x="795" y="4320"/>
                <a:ext cx="514" cy="384"/>
                <a:chOff x="795" y="4320"/>
                <a:chExt cx="514" cy="384"/>
              </a:xfrm>
            </p:grpSpPr>
            <p:sp>
              <p:nvSpPr>
                <p:cNvPr id="193" name="矩形 11417">
                  <a:extLst>
                    <a:ext uri="{FF2B5EF4-FFF2-40B4-BE49-F238E27FC236}">
                      <a16:creationId xmlns:a16="http://schemas.microsoft.com/office/drawing/2014/main" xmlns="" id="{35569EA1-8AD9-40A8-80E8-1B741F67B380}"/>
                    </a:ext>
                  </a:extLst>
                </p:cNvPr>
                <p:cNvSpPr/>
                <p:nvPr/>
              </p:nvSpPr>
              <p:spPr>
                <a:xfrm>
                  <a:off x="838" y="4320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94" name="矩形 11550">
                  <a:extLst>
                    <a:ext uri="{FF2B5EF4-FFF2-40B4-BE49-F238E27FC236}">
                      <a16:creationId xmlns:a16="http://schemas.microsoft.com/office/drawing/2014/main" xmlns="" id="{6AA27DF6-63DC-47A0-A1C1-5B8E52D104D0}"/>
                    </a:ext>
                  </a:extLst>
                </p:cNvPr>
                <p:cNvSpPr/>
                <p:nvPr/>
              </p:nvSpPr>
              <p:spPr>
                <a:xfrm>
                  <a:off x="795" y="4320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67" name="组合 11553">
                <a:extLst>
                  <a:ext uri="{FF2B5EF4-FFF2-40B4-BE49-F238E27FC236}">
                    <a16:creationId xmlns:a16="http://schemas.microsoft.com/office/drawing/2014/main" xmlns="" id="{5E80AEAE-B982-4E71-B6F4-E23E9F7F2F91}"/>
                  </a:ext>
                </a:extLst>
              </p:cNvPr>
              <p:cNvGrpSpPr/>
              <p:nvPr/>
            </p:nvGrpSpPr>
            <p:grpSpPr>
              <a:xfrm>
                <a:off x="1309" y="4320"/>
                <a:ext cx="560" cy="384"/>
                <a:chOff x="1309" y="4320"/>
                <a:chExt cx="560" cy="384"/>
              </a:xfrm>
            </p:grpSpPr>
            <p:sp>
              <p:nvSpPr>
                <p:cNvPr id="191" name="矩形 11418">
                  <a:extLst>
                    <a:ext uri="{FF2B5EF4-FFF2-40B4-BE49-F238E27FC236}">
                      <a16:creationId xmlns:a16="http://schemas.microsoft.com/office/drawing/2014/main" xmlns="" id="{0282F735-F962-42C3-AC7B-0480E5053297}"/>
                    </a:ext>
                  </a:extLst>
                </p:cNvPr>
                <p:cNvSpPr/>
                <p:nvPr/>
              </p:nvSpPr>
              <p:spPr>
                <a:xfrm>
                  <a:off x="1352" y="4320"/>
                  <a:ext cx="474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92" name="矩形 11552">
                  <a:extLst>
                    <a:ext uri="{FF2B5EF4-FFF2-40B4-BE49-F238E27FC236}">
                      <a16:creationId xmlns:a16="http://schemas.microsoft.com/office/drawing/2014/main" xmlns="" id="{D253C25F-81E0-4CBD-B56F-9C871479E330}"/>
                    </a:ext>
                  </a:extLst>
                </p:cNvPr>
                <p:cNvSpPr/>
                <p:nvPr/>
              </p:nvSpPr>
              <p:spPr>
                <a:xfrm>
                  <a:off x="1309" y="4320"/>
                  <a:ext cx="560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68" name="组合 11555">
                <a:extLst>
                  <a:ext uri="{FF2B5EF4-FFF2-40B4-BE49-F238E27FC236}">
                    <a16:creationId xmlns:a16="http://schemas.microsoft.com/office/drawing/2014/main" xmlns="" id="{4C98CF2B-B2F4-4D9F-AA88-18459999965A}"/>
                  </a:ext>
                </a:extLst>
              </p:cNvPr>
              <p:cNvGrpSpPr/>
              <p:nvPr/>
            </p:nvGrpSpPr>
            <p:grpSpPr>
              <a:xfrm>
                <a:off x="1869" y="4320"/>
                <a:ext cx="514" cy="384"/>
                <a:chOff x="1869" y="4320"/>
                <a:chExt cx="514" cy="384"/>
              </a:xfrm>
            </p:grpSpPr>
            <p:sp>
              <p:nvSpPr>
                <p:cNvPr id="189" name="矩形 11419">
                  <a:extLst>
                    <a:ext uri="{FF2B5EF4-FFF2-40B4-BE49-F238E27FC236}">
                      <a16:creationId xmlns:a16="http://schemas.microsoft.com/office/drawing/2014/main" xmlns="" id="{E441C3C5-9F97-4D42-807D-6147D0A7C189}"/>
                    </a:ext>
                  </a:extLst>
                </p:cNvPr>
                <p:cNvSpPr/>
                <p:nvPr/>
              </p:nvSpPr>
              <p:spPr>
                <a:xfrm>
                  <a:off x="1912" y="4320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 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90" name="矩形 11554">
                  <a:extLst>
                    <a:ext uri="{FF2B5EF4-FFF2-40B4-BE49-F238E27FC236}">
                      <a16:creationId xmlns:a16="http://schemas.microsoft.com/office/drawing/2014/main" xmlns="" id="{73F03CC4-B34C-48A4-97DE-4F97AD2B77ED}"/>
                    </a:ext>
                  </a:extLst>
                </p:cNvPr>
                <p:cNvSpPr/>
                <p:nvPr/>
              </p:nvSpPr>
              <p:spPr>
                <a:xfrm>
                  <a:off x="1869" y="4320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69" name="组合 11557">
                <a:extLst>
                  <a:ext uri="{FF2B5EF4-FFF2-40B4-BE49-F238E27FC236}">
                    <a16:creationId xmlns:a16="http://schemas.microsoft.com/office/drawing/2014/main" xmlns="" id="{D9E0D9E5-CC34-4F14-9B23-91709C3B7266}"/>
                  </a:ext>
                </a:extLst>
              </p:cNvPr>
              <p:cNvGrpSpPr/>
              <p:nvPr/>
            </p:nvGrpSpPr>
            <p:grpSpPr>
              <a:xfrm>
                <a:off x="0" y="4704"/>
                <a:ext cx="795" cy="384"/>
                <a:chOff x="0" y="4704"/>
                <a:chExt cx="795" cy="384"/>
              </a:xfrm>
            </p:grpSpPr>
            <p:sp>
              <p:nvSpPr>
                <p:cNvPr id="187" name="矩形 11420">
                  <a:extLst>
                    <a:ext uri="{FF2B5EF4-FFF2-40B4-BE49-F238E27FC236}">
                      <a16:creationId xmlns:a16="http://schemas.microsoft.com/office/drawing/2014/main" xmlns="" id="{3D01E4E7-C7F0-4EE4-9BC5-A284C32E4BF8}"/>
                    </a:ext>
                  </a:extLst>
                </p:cNvPr>
                <p:cNvSpPr/>
                <p:nvPr/>
              </p:nvSpPr>
              <p:spPr>
                <a:xfrm>
                  <a:off x="43" y="4704"/>
                  <a:ext cx="709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zh-CN" altLang="en-US" sz="1400" dirty="0">
                      <a:latin typeface="+mn-ea"/>
                    </a:rPr>
                    <a:t>缩放改变</a:t>
                  </a:r>
                </a:p>
                <a:p>
                  <a:pPr algn="ctr" eaLnBrk="0" hangingPunct="0"/>
                  <a:endParaRPr lang="zh-CN" altLang="en-US" sz="1400" dirty="0">
                    <a:latin typeface="+mn-ea"/>
                  </a:endParaRPr>
                </a:p>
              </p:txBody>
            </p:sp>
            <p:sp>
              <p:nvSpPr>
                <p:cNvPr id="188" name="矩形 11556">
                  <a:extLst>
                    <a:ext uri="{FF2B5EF4-FFF2-40B4-BE49-F238E27FC236}">
                      <a16:creationId xmlns:a16="http://schemas.microsoft.com/office/drawing/2014/main" xmlns="" id="{1AFA17A8-2049-46E2-9CC7-C48063537BA6}"/>
                    </a:ext>
                  </a:extLst>
                </p:cNvPr>
                <p:cNvSpPr/>
                <p:nvPr/>
              </p:nvSpPr>
              <p:spPr>
                <a:xfrm>
                  <a:off x="0" y="4704"/>
                  <a:ext cx="79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70" name="组合 11559">
                <a:extLst>
                  <a:ext uri="{FF2B5EF4-FFF2-40B4-BE49-F238E27FC236}">
                    <a16:creationId xmlns:a16="http://schemas.microsoft.com/office/drawing/2014/main" xmlns="" id="{A6361ECE-FC79-4A82-8784-82A26CBAF95E}"/>
                  </a:ext>
                </a:extLst>
              </p:cNvPr>
              <p:cNvGrpSpPr/>
              <p:nvPr/>
            </p:nvGrpSpPr>
            <p:grpSpPr>
              <a:xfrm>
                <a:off x="795" y="4704"/>
                <a:ext cx="514" cy="384"/>
                <a:chOff x="795" y="4704"/>
                <a:chExt cx="514" cy="384"/>
              </a:xfrm>
            </p:grpSpPr>
            <p:sp>
              <p:nvSpPr>
                <p:cNvPr id="185" name="矩形 11421">
                  <a:extLst>
                    <a:ext uri="{FF2B5EF4-FFF2-40B4-BE49-F238E27FC236}">
                      <a16:creationId xmlns:a16="http://schemas.microsoft.com/office/drawing/2014/main" xmlns="" id="{54BC19B1-FEBD-4063-AA12-BD9AA9093ACD}"/>
                    </a:ext>
                  </a:extLst>
                </p:cNvPr>
                <p:cNvSpPr/>
                <p:nvPr/>
              </p:nvSpPr>
              <p:spPr>
                <a:xfrm>
                  <a:off x="838" y="4704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86" name="矩形 11558">
                  <a:extLst>
                    <a:ext uri="{FF2B5EF4-FFF2-40B4-BE49-F238E27FC236}">
                      <a16:creationId xmlns:a16="http://schemas.microsoft.com/office/drawing/2014/main" xmlns="" id="{02E77818-3562-4CF2-8C2C-67FA9F2F995B}"/>
                    </a:ext>
                  </a:extLst>
                </p:cNvPr>
                <p:cNvSpPr/>
                <p:nvPr/>
              </p:nvSpPr>
              <p:spPr>
                <a:xfrm>
                  <a:off x="795" y="4704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71" name="组合 11561">
                <a:extLst>
                  <a:ext uri="{FF2B5EF4-FFF2-40B4-BE49-F238E27FC236}">
                    <a16:creationId xmlns:a16="http://schemas.microsoft.com/office/drawing/2014/main" xmlns="" id="{F7325E11-85B7-49CA-A0EB-6D53CF7A0D68}"/>
                  </a:ext>
                </a:extLst>
              </p:cNvPr>
              <p:cNvGrpSpPr/>
              <p:nvPr/>
            </p:nvGrpSpPr>
            <p:grpSpPr>
              <a:xfrm>
                <a:off x="1309" y="4704"/>
                <a:ext cx="560" cy="384"/>
                <a:chOff x="1309" y="4704"/>
                <a:chExt cx="560" cy="384"/>
              </a:xfrm>
            </p:grpSpPr>
            <p:sp>
              <p:nvSpPr>
                <p:cNvPr id="183" name="矩形 11422">
                  <a:extLst>
                    <a:ext uri="{FF2B5EF4-FFF2-40B4-BE49-F238E27FC236}">
                      <a16:creationId xmlns:a16="http://schemas.microsoft.com/office/drawing/2014/main" xmlns="" id="{A8F71F96-B133-4257-AC94-F254E1977081}"/>
                    </a:ext>
                  </a:extLst>
                </p:cNvPr>
                <p:cNvSpPr/>
                <p:nvPr/>
              </p:nvSpPr>
              <p:spPr>
                <a:xfrm>
                  <a:off x="1352" y="4704"/>
                  <a:ext cx="474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84" name="矩形 11560">
                  <a:extLst>
                    <a:ext uri="{FF2B5EF4-FFF2-40B4-BE49-F238E27FC236}">
                      <a16:creationId xmlns:a16="http://schemas.microsoft.com/office/drawing/2014/main" xmlns="" id="{682FA4F2-911B-40A5-949E-34C25C0351D2}"/>
                    </a:ext>
                  </a:extLst>
                </p:cNvPr>
                <p:cNvSpPr/>
                <p:nvPr/>
              </p:nvSpPr>
              <p:spPr>
                <a:xfrm>
                  <a:off x="1309" y="4704"/>
                  <a:ext cx="560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72" name="组合 11563">
                <a:extLst>
                  <a:ext uri="{FF2B5EF4-FFF2-40B4-BE49-F238E27FC236}">
                    <a16:creationId xmlns:a16="http://schemas.microsoft.com/office/drawing/2014/main" xmlns="" id="{BEB453B0-BBBA-43CF-A6EB-5B066E57ECE3}"/>
                  </a:ext>
                </a:extLst>
              </p:cNvPr>
              <p:cNvGrpSpPr/>
              <p:nvPr/>
            </p:nvGrpSpPr>
            <p:grpSpPr>
              <a:xfrm>
                <a:off x="1869" y="4704"/>
                <a:ext cx="514" cy="384"/>
                <a:chOff x="1869" y="4704"/>
                <a:chExt cx="514" cy="384"/>
              </a:xfrm>
            </p:grpSpPr>
            <p:sp>
              <p:nvSpPr>
                <p:cNvPr id="181" name="矩形 11423">
                  <a:extLst>
                    <a:ext uri="{FF2B5EF4-FFF2-40B4-BE49-F238E27FC236}">
                      <a16:creationId xmlns:a16="http://schemas.microsoft.com/office/drawing/2014/main" xmlns="" id="{A8080091-785A-45FF-8E10-31CC680F2E05}"/>
                    </a:ext>
                  </a:extLst>
                </p:cNvPr>
                <p:cNvSpPr/>
                <p:nvPr/>
              </p:nvSpPr>
              <p:spPr>
                <a:xfrm>
                  <a:off x="1912" y="4704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82" name="矩形 11562">
                  <a:extLst>
                    <a:ext uri="{FF2B5EF4-FFF2-40B4-BE49-F238E27FC236}">
                      <a16:creationId xmlns:a16="http://schemas.microsoft.com/office/drawing/2014/main" xmlns="" id="{AC62AB57-30B6-48F2-AB1F-21D810719D20}"/>
                    </a:ext>
                  </a:extLst>
                </p:cNvPr>
                <p:cNvSpPr/>
                <p:nvPr/>
              </p:nvSpPr>
              <p:spPr>
                <a:xfrm>
                  <a:off x="1869" y="4704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73" name="组合 11565">
                <a:extLst>
                  <a:ext uri="{FF2B5EF4-FFF2-40B4-BE49-F238E27FC236}">
                    <a16:creationId xmlns:a16="http://schemas.microsoft.com/office/drawing/2014/main" xmlns="" id="{6CEFE68D-29ED-4F89-B455-65BF25B7D6FE}"/>
                  </a:ext>
                </a:extLst>
              </p:cNvPr>
              <p:cNvGrpSpPr/>
              <p:nvPr/>
            </p:nvGrpSpPr>
            <p:grpSpPr>
              <a:xfrm>
                <a:off x="0" y="5088"/>
                <a:ext cx="795" cy="384"/>
                <a:chOff x="0" y="5088"/>
                <a:chExt cx="795" cy="384"/>
              </a:xfrm>
            </p:grpSpPr>
            <p:sp>
              <p:nvSpPr>
                <p:cNvPr id="179" name="矩形 11424">
                  <a:extLst>
                    <a:ext uri="{FF2B5EF4-FFF2-40B4-BE49-F238E27FC236}">
                      <a16:creationId xmlns:a16="http://schemas.microsoft.com/office/drawing/2014/main" xmlns="" id="{C84619EA-E877-447D-9378-BFC37FC95E43}"/>
                    </a:ext>
                  </a:extLst>
                </p:cNvPr>
                <p:cNvSpPr/>
                <p:nvPr/>
              </p:nvSpPr>
              <p:spPr>
                <a:xfrm>
                  <a:off x="43" y="5088"/>
                  <a:ext cx="709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zh-CN" altLang="en-US" sz="1400" dirty="0">
                      <a:latin typeface="+mn-ea"/>
                    </a:rPr>
                    <a:t>行移除</a:t>
                  </a:r>
                </a:p>
                <a:p>
                  <a:pPr algn="ctr" eaLnBrk="0" hangingPunct="0"/>
                  <a:endParaRPr lang="zh-CN" altLang="en-US" sz="1400" dirty="0">
                    <a:latin typeface="+mn-ea"/>
                  </a:endParaRPr>
                </a:p>
              </p:txBody>
            </p:sp>
            <p:sp>
              <p:nvSpPr>
                <p:cNvPr id="180" name="矩形 11564">
                  <a:extLst>
                    <a:ext uri="{FF2B5EF4-FFF2-40B4-BE49-F238E27FC236}">
                      <a16:creationId xmlns:a16="http://schemas.microsoft.com/office/drawing/2014/main" xmlns="" id="{A4FFDD21-B855-42C4-98A9-986C1AF5B7A5}"/>
                    </a:ext>
                  </a:extLst>
                </p:cNvPr>
                <p:cNvSpPr/>
                <p:nvPr/>
              </p:nvSpPr>
              <p:spPr>
                <a:xfrm>
                  <a:off x="0" y="5088"/>
                  <a:ext cx="79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74" name="组合 11567">
                <a:extLst>
                  <a:ext uri="{FF2B5EF4-FFF2-40B4-BE49-F238E27FC236}">
                    <a16:creationId xmlns:a16="http://schemas.microsoft.com/office/drawing/2014/main" xmlns="" id="{5D29972F-DEA5-4162-A92A-8EB46E37F119}"/>
                  </a:ext>
                </a:extLst>
              </p:cNvPr>
              <p:cNvGrpSpPr/>
              <p:nvPr/>
            </p:nvGrpSpPr>
            <p:grpSpPr>
              <a:xfrm>
                <a:off x="795" y="5088"/>
                <a:ext cx="514" cy="384"/>
                <a:chOff x="795" y="5088"/>
                <a:chExt cx="514" cy="384"/>
              </a:xfrm>
            </p:grpSpPr>
            <p:sp>
              <p:nvSpPr>
                <p:cNvPr id="177" name="矩形 11425">
                  <a:extLst>
                    <a:ext uri="{FF2B5EF4-FFF2-40B4-BE49-F238E27FC236}">
                      <a16:creationId xmlns:a16="http://schemas.microsoft.com/office/drawing/2014/main" xmlns="" id="{5879DBC1-15DA-4938-803F-5D386B7F79DA}"/>
                    </a:ext>
                  </a:extLst>
                </p:cNvPr>
                <p:cNvSpPr/>
                <p:nvPr/>
              </p:nvSpPr>
              <p:spPr>
                <a:xfrm>
                  <a:off x="838" y="5088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78" name="矩形 11566">
                  <a:extLst>
                    <a:ext uri="{FF2B5EF4-FFF2-40B4-BE49-F238E27FC236}">
                      <a16:creationId xmlns:a16="http://schemas.microsoft.com/office/drawing/2014/main" xmlns="" id="{10A23535-B506-45C9-8A67-9A25DC526935}"/>
                    </a:ext>
                  </a:extLst>
                </p:cNvPr>
                <p:cNvSpPr/>
                <p:nvPr/>
              </p:nvSpPr>
              <p:spPr>
                <a:xfrm>
                  <a:off x="795" y="5088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75" name="组合 11569">
                <a:extLst>
                  <a:ext uri="{FF2B5EF4-FFF2-40B4-BE49-F238E27FC236}">
                    <a16:creationId xmlns:a16="http://schemas.microsoft.com/office/drawing/2014/main" xmlns="" id="{1C31B419-A83C-4B74-BEFD-7848E7739997}"/>
                  </a:ext>
                </a:extLst>
              </p:cNvPr>
              <p:cNvGrpSpPr/>
              <p:nvPr/>
            </p:nvGrpSpPr>
            <p:grpSpPr>
              <a:xfrm>
                <a:off x="1309" y="5088"/>
                <a:ext cx="560" cy="384"/>
                <a:chOff x="1309" y="5088"/>
                <a:chExt cx="560" cy="384"/>
              </a:xfrm>
            </p:grpSpPr>
            <p:sp>
              <p:nvSpPr>
                <p:cNvPr id="175" name="矩形 11426">
                  <a:extLst>
                    <a:ext uri="{FF2B5EF4-FFF2-40B4-BE49-F238E27FC236}">
                      <a16:creationId xmlns:a16="http://schemas.microsoft.com/office/drawing/2014/main" xmlns="" id="{2211F6D2-FA31-423D-8761-28D88143C259}"/>
                    </a:ext>
                  </a:extLst>
                </p:cNvPr>
                <p:cNvSpPr/>
                <p:nvPr/>
              </p:nvSpPr>
              <p:spPr>
                <a:xfrm>
                  <a:off x="1352" y="5088"/>
                  <a:ext cx="474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76" name="矩形 11568">
                  <a:extLst>
                    <a:ext uri="{FF2B5EF4-FFF2-40B4-BE49-F238E27FC236}">
                      <a16:creationId xmlns:a16="http://schemas.microsoft.com/office/drawing/2014/main" xmlns="" id="{1DA26A3B-BDFE-40C0-83DA-89CAD741F1AE}"/>
                    </a:ext>
                  </a:extLst>
                </p:cNvPr>
                <p:cNvSpPr/>
                <p:nvPr/>
              </p:nvSpPr>
              <p:spPr>
                <a:xfrm>
                  <a:off x="1309" y="5088"/>
                  <a:ext cx="560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76" name="组合 11571">
                <a:extLst>
                  <a:ext uri="{FF2B5EF4-FFF2-40B4-BE49-F238E27FC236}">
                    <a16:creationId xmlns:a16="http://schemas.microsoft.com/office/drawing/2014/main" xmlns="" id="{54A208A3-4856-41AC-B97A-A0E05ADE88E7}"/>
                  </a:ext>
                </a:extLst>
              </p:cNvPr>
              <p:cNvGrpSpPr/>
              <p:nvPr/>
            </p:nvGrpSpPr>
            <p:grpSpPr>
              <a:xfrm>
                <a:off x="1869" y="5088"/>
                <a:ext cx="514" cy="384"/>
                <a:chOff x="1869" y="5088"/>
                <a:chExt cx="514" cy="384"/>
              </a:xfrm>
            </p:grpSpPr>
            <p:sp>
              <p:nvSpPr>
                <p:cNvPr id="173" name="矩形 11427">
                  <a:extLst>
                    <a:ext uri="{FF2B5EF4-FFF2-40B4-BE49-F238E27FC236}">
                      <a16:creationId xmlns:a16="http://schemas.microsoft.com/office/drawing/2014/main" xmlns="" id="{127346A6-D5AC-49D7-9AFE-23F1FB346B6A}"/>
                    </a:ext>
                  </a:extLst>
                </p:cNvPr>
                <p:cNvSpPr/>
                <p:nvPr/>
              </p:nvSpPr>
              <p:spPr>
                <a:xfrm>
                  <a:off x="1912" y="5088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74" name="矩形 11570">
                  <a:extLst>
                    <a:ext uri="{FF2B5EF4-FFF2-40B4-BE49-F238E27FC236}">
                      <a16:creationId xmlns:a16="http://schemas.microsoft.com/office/drawing/2014/main" xmlns="" id="{66E98C7A-3BB7-4B4D-8D34-BBA64D522FB2}"/>
                    </a:ext>
                  </a:extLst>
                </p:cNvPr>
                <p:cNvSpPr/>
                <p:nvPr/>
              </p:nvSpPr>
              <p:spPr>
                <a:xfrm>
                  <a:off x="1869" y="5088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77" name="组合 11573">
                <a:extLst>
                  <a:ext uri="{FF2B5EF4-FFF2-40B4-BE49-F238E27FC236}">
                    <a16:creationId xmlns:a16="http://schemas.microsoft.com/office/drawing/2014/main" xmlns="" id="{C0FC7121-6162-4A66-A568-4D31D9FB8433}"/>
                  </a:ext>
                </a:extLst>
              </p:cNvPr>
              <p:cNvGrpSpPr/>
              <p:nvPr/>
            </p:nvGrpSpPr>
            <p:grpSpPr>
              <a:xfrm>
                <a:off x="0" y="5472"/>
                <a:ext cx="795" cy="384"/>
                <a:chOff x="0" y="5472"/>
                <a:chExt cx="795" cy="384"/>
              </a:xfrm>
            </p:grpSpPr>
            <p:sp>
              <p:nvSpPr>
                <p:cNvPr id="171" name="矩形 11428">
                  <a:extLst>
                    <a:ext uri="{FF2B5EF4-FFF2-40B4-BE49-F238E27FC236}">
                      <a16:creationId xmlns:a16="http://schemas.microsoft.com/office/drawing/2014/main" xmlns="" id="{A1888430-B142-4925-8DA1-AA97D5C4E1F1}"/>
                    </a:ext>
                  </a:extLst>
                </p:cNvPr>
                <p:cNvSpPr/>
                <p:nvPr/>
              </p:nvSpPr>
              <p:spPr>
                <a:xfrm>
                  <a:off x="43" y="5472"/>
                  <a:ext cx="709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zh-CN" altLang="en-US" sz="1400" dirty="0">
                      <a:latin typeface="+mn-ea"/>
                    </a:rPr>
                    <a:t>颜色降质</a:t>
                  </a:r>
                </a:p>
                <a:p>
                  <a:pPr algn="ctr" eaLnBrk="0" hangingPunct="0"/>
                  <a:endParaRPr lang="zh-CN" altLang="en-US" sz="1400" dirty="0">
                    <a:latin typeface="+mn-ea"/>
                  </a:endParaRPr>
                </a:p>
              </p:txBody>
            </p:sp>
            <p:sp>
              <p:nvSpPr>
                <p:cNvPr id="172" name="矩形 11572">
                  <a:extLst>
                    <a:ext uri="{FF2B5EF4-FFF2-40B4-BE49-F238E27FC236}">
                      <a16:creationId xmlns:a16="http://schemas.microsoft.com/office/drawing/2014/main" xmlns="" id="{4EA02C90-C339-46C9-984E-A6B60D55E1C5}"/>
                    </a:ext>
                  </a:extLst>
                </p:cNvPr>
                <p:cNvSpPr/>
                <p:nvPr/>
              </p:nvSpPr>
              <p:spPr>
                <a:xfrm>
                  <a:off x="0" y="5472"/>
                  <a:ext cx="79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78" name="组合 11575">
                <a:extLst>
                  <a:ext uri="{FF2B5EF4-FFF2-40B4-BE49-F238E27FC236}">
                    <a16:creationId xmlns:a16="http://schemas.microsoft.com/office/drawing/2014/main" xmlns="" id="{01566048-9728-4398-84D6-568183C88A92}"/>
                  </a:ext>
                </a:extLst>
              </p:cNvPr>
              <p:cNvGrpSpPr/>
              <p:nvPr/>
            </p:nvGrpSpPr>
            <p:grpSpPr>
              <a:xfrm>
                <a:off x="795" y="5472"/>
                <a:ext cx="514" cy="384"/>
                <a:chOff x="795" y="5472"/>
                <a:chExt cx="514" cy="384"/>
              </a:xfrm>
            </p:grpSpPr>
            <p:sp>
              <p:nvSpPr>
                <p:cNvPr id="169" name="矩形 11429">
                  <a:extLst>
                    <a:ext uri="{FF2B5EF4-FFF2-40B4-BE49-F238E27FC236}">
                      <a16:creationId xmlns:a16="http://schemas.microsoft.com/office/drawing/2014/main" xmlns="" id="{8DDBF472-6BB2-47E4-944D-D6432C33C45D}"/>
                    </a:ext>
                  </a:extLst>
                </p:cNvPr>
                <p:cNvSpPr/>
                <p:nvPr/>
              </p:nvSpPr>
              <p:spPr>
                <a:xfrm>
                  <a:off x="838" y="5472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70" name="矩形 11574">
                  <a:extLst>
                    <a:ext uri="{FF2B5EF4-FFF2-40B4-BE49-F238E27FC236}">
                      <a16:creationId xmlns:a16="http://schemas.microsoft.com/office/drawing/2014/main" xmlns="" id="{E92A5440-41C8-4EBD-8E1B-48BB4B4BD8AB}"/>
                    </a:ext>
                  </a:extLst>
                </p:cNvPr>
                <p:cNvSpPr/>
                <p:nvPr/>
              </p:nvSpPr>
              <p:spPr>
                <a:xfrm>
                  <a:off x="795" y="5472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79" name="组合 11577">
                <a:extLst>
                  <a:ext uri="{FF2B5EF4-FFF2-40B4-BE49-F238E27FC236}">
                    <a16:creationId xmlns:a16="http://schemas.microsoft.com/office/drawing/2014/main" xmlns="" id="{A8DA05DB-398D-4A14-B82E-26F7706B19D8}"/>
                  </a:ext>
                </a:extLst>
              </p:cNvPr>
              <p:cNvGrpSpPr/>
              <p:nvPr/>
            </p:nvGrpSpPr>
            <p:grpSpPr>
              <a:xfrm>
                <a:off x="1309" y="5472"/>
                <a:ext cx="560" cy="384"/>
                <a:chOff x="1309" y="5472"/>
                <a:chExt cx="560" cy="384"/>
              </a:xfrm>
            </p:grpSpPr>
            <p:sp>
              <p:nvSpPr>
                <p:cNvPr id="167" name="矩形 11430">
                  <a:extLst>
                    <a:ext uri="{FF2B5EF4-FFF2-40B4-BE49-F238E27FC236}">
                      <a16:creationId xmlns:a16="http://schemas.microsoft.com/office/drawing/2014/main" xmlns="" id="{0535BE4F-E80E-4B37-AFFE-1F9B9FBC4D90}"/>
                    </a:ext>
                  </a:extLst>
                </p:cNvPr>
                <p:cNvSpPr/>
                <p:nvPr/>
              </p:nvSpPr>
              <p:spPr>
                <a:xfrm>
                  <a:off x="1352" y="5472"/>
                  <a:ext cx="474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68" name="矩形 11576">
                  <a:extLst>
                    <a:ext uri="{FF2B5EF4-FFF2-40B4-BE49-F238E27FC236}">
                      <a16:creationId xmlns:a16="http://schemas.microsoft.com/office/drawing/2014/main" xmlns="" id="{2E683CDE-EA47-426A-BC4D-B87D116CCF3B}"/>
                    </a:ext>
                  </a:extLst>
                </p:cNvPr>
                <p:cNvSpPr/>
                <p:nvPr/>
              </p:nvSpPr>
              <p:spPr>
                <a:xfrm>
                  <a:off x="1309" y="5472"/>
                  <a:ext cx="560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80" name="组合 11579">
                <a:extLst>
                  <a:ext uri="{FF2B5EF4-FFF2-40B4-BE49-F238E27FC236}">
                    <a16:creationId xmlns:a16="http://schemas.microsoft.com/office/drawing/2014/main" xmlns="" id="{14FB9E51-E8A9-442A-B8A3-E6A7920F52ED}"/>
                  </a:ext>
                </a:extLst>
              </p:cNvPr>
              <p:cNvGrpSpPr/>
              <p:nvPr/>
            </p:nvGrpSpPr>
            <p:grpSpPr>
              <a:xfrm>
                <a:off x="1869" y="5472"/>
                <a:ext cx="514" cy="384"/>
                <a:chOff x="1869" y="5472"/>
                <a:chExt cx="514" cy="384"/>
              </a:xfrm>
            </p:grpSpPr>
            <p:sp>
              <p:nvSpPr>
                <p:cNvPr id="165" name="矩形 11431">
                  <a:extLst>
                    <a:ext uri="{FF2B5EF4-FFF2-40B4-BE49-F238E27FC236}">
                      <a16:creationId xmlns:a16="http://schemas.microsoft.com/office/drawing/2014/main" xmlns="" id="{C9B61007-7125-44D2-BE9E-C2EDEB607B8C}"/>
                    </a:ext>
                  </a:extLst>
                </p:cNvPr>
                <p:cNvSpPr/>
                <p:nvPr/>
              </p:nvSpPr>
              <p:spPr>
                <a:xfrm>
                  <a:off x="1912" y="5472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 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66" name="矩形 11578">
                  <a:extLst>
                    <a:ext uri="{FF2B5EF4-FFF2-40B4-BE49-F238E27FC236}">
                      <a16:creationId xmlns:a16="http://schemas.microsoft.com/office/drawing/2014/main" xmlns="" id="{982E377E-02E8-4B23-9609-C3749CCD06AE}"/>
                    </a:ext>
                  </a:extLst>
                </p:cNvPr>
                <p:cNvSpPr/>
                <p:nvPr/>
              </p:nvSpPr>
              <p:spPr>
                <a:xfrm>
                  <a:off x="1869" y="5472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81" name="组合 11581">
                <a:extLst>
                  <a:ext uri="{FF2B5EF4-FFF2-40B4-BE49-F238E27FC236}">
                    <a16:creationId xmlns:a16="http://schemas.microsoft.com/office/drawing/2014/main" xmlns="" id="{E2383077-841B-40B9-A78C-0D5F0E325970}"/>
                  </a:ext>
                </a:extLst>
              </p:cNvPr>
              <p:cNvGrpSpPr/>
              <p:nvPr/>
            </p:nvGrpSpPr>
            <p:grpSpPr>
              <a:xfrm>
                <a:off x="0" y="5856"/>
                <a:ext cx="795" cy="384"/>
                <a:chOff x="0" y="5856"/>
                <a:chExt cx="795" cy="384"/>
              </a:xfrm>
            </p:grpSpPr>
            <p:sp>
              <p:nvSpPr>
                <p:cNvPr id="163" name="矩形 11432">
                  <a:extLst>
                    <a:ext uri="{FF2B5EF4-FFF2-40B4-BE49-F238E27FC236}">
                      <a16:creationId xmlns:a16="http://schemas.microsoft.com/office/drawing/2014/main" xmlns="" id="{62EAEEBF-029D-4A50-ACCA-6B54D72362D8}"/>
                    </a:ext>
                  </a:extLst>
                </p:cNvPr>
                <p:cNvSpPr/>
                <p:nvPr/>
              </p:nvSpPr>
              <p:spPr>
                <a:xfrm>
                  <a:off x="43" y="5856"/>
                  <a:ext cx="709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JPEG</a:t>
                  </a:r>
                  <a:r>
                    <a:rPr lang="zh-CN" altLang="en-US" sz="1400" dirty="0">
                      <a:latin typeface="+mn-ea"/>
                    </a:rPr>
                    <a:t>压缩</a:t>
                  </a:r>
                </a:p>
                <a:p>
                  <a:pPr algn="ctr" eaLnBrk="0" hangingPunct="0"/>
                  <a:endParaRPr lang="zh-CN" altLang="en-US" sz="1400" dirty="0">
                    <a:latin typeface="+mn-ea"/>
                  </a:endParaRPr>
                </a:p>
              </p:txBody>
            </p:sp>
            <p:sp>
              <p:nvSpPr>
                <p:cNvPr id="164" name="矩形 11580">
                  <a:extLst>
                    <a:ext uri="{FF2B5EF4-FFF2-40B4-BE49-F238E27FC236}">
                      <a16:creationId xmlns:a16="http://schemas.microsoft.com/office/drawing/2014/main" xmlns="" id="{B3757EAA-31D7-45C8-9AB5-6B7804DE419D}"/>
                    </a:ext>
                  </a:extLst>
                </p:cNvPr>
                <p:cNvSpPr/>
                <p:nvPr/>
              </p:nvSpPr>
              <p:spPr>
                <a:xfrm>
                  <a:off x="0" y="5856"/>
                  <a:ext cx="79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82" name="组合 11583">
                <a:extLst>
                  <a:ext uri="{FF2B5EF4-FFF2-40B4-BE49-F238E27FC236}">
                    <a16:creationId xmlns:a16="http://schemas.microsoft.com/office/drawing/2014/main" xmlns="" id="{F9C52A57-8D87-42D4-AA9C-E9C0D6CEE8FF}"/>
                  </a:ext>
                </a:extLst>
              </p:cNvPr>
              <p:cNvGrpSpPr/>
              <p:nvPr/>
            </p:nvGrpSpPr>
            <p:grpSpPr>
              <a:xfrm>
                <a:off x="795" y="5856"/>
                <a:ext cx="514" cy="384"/>
                <a:chOff x="795" y="5856"/>
                <a:chExt cx="514" cy="384"/>
              </a:xfrm>
            </p:grpSpPr>
            <p:sp>
              <p:nvSpPr>
                <p:cNvPr id="161" name="矩形 11433">
                  <a:extLst>
                    <a:ext uri="{FF2B5EF4-FFF2-40B4-BE49-F238E27FC236}">
                      <a16:creationId xmlns:a16="http://schemas.microsoft.com/office/drawing/2014/main" xmlns="" id="{14AA28BF-50EA-44A5-B42A-33F8C8BEE8DE}"/>
                    </a:ext>
                  </a:extLst>
                </p:cNvPr>
                <p:cNvSpPr/>
                <p:nvPr/>
              </p:nvSpPr>
              <p:spPr>
                <a:xfrm>
                  <a:off x="838" y="5856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62" name="矩形 11582">
                  <a:extLst>
                    <a:ext uri="{FF2B5EF4-FFF2-40B4-BE49-F238E27FC236}">
                      <a16:creationId xmlns:a16="http://schemas.microsoft.com/office/drawing/2014/main" xmlns="" id="{DCEF97E9-E951-40A0-A701-5128108CFF6E}"/>
                    </a:ext>
                  </a:extLst>
                </p:cNvPr>
                <p:cNvSpPr/>
                <p:nvPr/>
              </p:nvSpPr>
              <p:spPr>
                <a:xfrm>
                  <a:off x="795" y="5856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83" name="组合 11585">
                <a:extLst>
                  <a:ext uri="{FF2B5EF4-FFF2-40B4-BE49-F238E27FC236}">
                    <a16:creationId xmlns:a16="http://schemas.microsoft.com/office/drawing/2014/main" xmlns="" id="{D3BDB83E-7A06-4D18-853D-7413A4D517B0}"/>
                  </a:ext>
                </a:extLst>
              </p:cNvPr>
              <p:cNvGrpSpPr/>
              <p:nvPr/>
            </p:nvGrpSpPr>
            <p:grpSpPr>
              <a:xfrm>
                <a:off x="1309" y="5856"/>
                <a:ext cx="560" cy="384"/>
                <a:chOff x="1309" y="5856"/>
                <a:chExt cx="560" cy="384"/>
              </a:xfrm>
            </p:grpSpPr>
            <p:sp>
              <p:nvSpPr>
                <p:cNvPr id="159" name="矩形 11434">
                  <a:extLst>
                    <a:ext uri="{FF2B5EF4-FFF2-40B4-BE49-F238E27FC236}">
                      <a16:creationId xmlns:a16="http://schemas.microsoft.com/office/drawing/2014/main" xmlns="" id="{F1CA4CF4-B242-436E-B257-817486CA6160}"/>
                    </a:ext>
                  </a:extLst>
                </p:cNvPr>
                <p:cNvSpPr/>
                <p:nvPr/>
              </p:nvSpPr>
              <p:spPr>
                <a:xfrm>
                  <a:off x="1352" y="5856"/>
                  <a:ext cx="474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60" name="矩形 11584">
                  <a:extLst>
                    <a:ext uri="{FF2B5EF4-FFF2-40B4-BE49-F238E27FC236}">
                      <a16:creationId xmlns:a16="http://schemas.microsoft.com/office/drawing/2014/main" xmlns="" id="{A1E625CC-528F-48D5-9812-7301466D283E}"/>
                    </a:ext>
                  </a:extLst>
                </p:cNvPr>
                <p:cNvSpPr/>
                <p:nvPr/>
              </p:nvSpPr>
              <p:spPr>
                <a:xfrm>
                  <a:off x="1309" y="5856"/>
                  <a:ext cx="560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84" name="组合 11587">
                <a:extLst>
                  <a:ext uri="{FF2B5EF4-FFF2-40B4-BE49-F238E27FC236}">
                    <a16:creationId xmlns:a16="http://schemas.microsoft.com/office/drawing/2014/main" xmlns="" id="{893CC0BC-5888-4908-B579-C0FBCC9E6BEE}"/>
                  </a:ext>
                </a:extLst>
              </p:cNvPr>
              <p:cNvGrpSpPr/>
              <p:nvPr/>
            </p:nvGrpSpPr>
            <p:grpSpPr>
              <a:xfrm>
                <a:off x="1869" y="5856"/>
                <a:ext cx="514" cy="384"/>
                <a:chOff x="1869" y="5856"/>
                <a:chExt cx="514" cy="384"/>
              </a:xfrm>
            </p:grpSpPr>
            <p:sp>
              <p:nvSpPr>
                <p:cNvPr id="157" name="矩形 11435">
                  <a:extLst>
                    <a:ext uri="{FF2B5EF4-FFF2-40B4-BE49-F238E27FC236}">
                      <a16:creationId xmlns:a16="http://schemas.microsoft.com/office/drawing/2014/main" xmlns="" id="{6255712B-E0CF-4594-A8D7-47AD91658D4E}"/>
                    </a:ext>
                  </a:extLst>
                </p:cNvPr>
                <p:cNvSpPr/>
                <p:nvPr/>
              </p:nvSpPr>
              <p:spPr>
                <a:xfrm>
                  <a:off x="1912" y="5856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58" name="矩形 11586">
                  <a:extLst>
                    <a:ext uri="{FF2B5EF4-FFF2-40B4-BE49-F238E27FC236}">
                      <a16:creationId xmlns:a16="http://schemas.microsoft.com/office/drawing/2014/main" xmlns="" id="{A6A5CDBC-9B50-495A-A1FA-D5057A7229C2}"/>
                    </a:ext>
                  </a:extLst>
                </p:cNvPr>
                <p:cNvSpPr/>
                <p:nvPr/>
              </p:nvSpPr>
              <p:spPr>
                <a:xfrm>
                  <a:off x="1869" y="5856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85" name="组合 11589">
                <a:extLst>
                  <a:ext uri="{FF2B5EF4-FFF2-40B4-BE49-F238E27FC236}">
                    <a16:creationId xmlns:a16="http://schemas.microsoft.com/office/drawing/2014/main" xmlns="" id="{990F2A5C-A771-4328-A253-3203A4617505}"/>
                  </a:ext>
                </a:extLst>
              </p:cNvPr>
              <p:cNvGrpSpPr/>
              <p:nvPr/>
            </p:nvGrpSpPr>
            <p:grpSpPr>
              <a:xfrm>
                <a:off x="0" y="6240"/>
                <a:ext cx="795" cy="384"/>
                <a:chOff x="0" y="6240"/>
                <a:chExt cx="795" cy="384"/>
              </a:xfrm>
            </p:grpSpPr>
            <p:sp>
              <p:nvSpPr>
                <p:cNvPr id="155" name="矩形 11436">
                  <a:extLst>
                    <a:ext uri="{FF2B5EF4-FFF2-40B4-BE49-F238E27FC236}">
                      <a16:creationId xmlns:a16="http://schemas.microsoft.com/office/drawing/2014/main" xmlns="" id="{C41CDFA5-0C2D-4189-B97F-4FC664DCC941}"/>
                    </a:ext>
                  </a:extLst>
                </p:cNvPr>
                <p:cNvSpPr/>
                <p:nvPr/>
              </p:nvSpPr>
              <p:spPr>
                <a:xfrm>
                  <a:off x="43" y="6240"/>
                  <a:ext cx="709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zh-CN" altLang="en-US" sz="1400" dirty="0">
                      <a:latin typeface="+mn-ea"/>
                    </a:rPr>
                    <a:t>小波压缩</a:t>
                  </a:r>
                </a:p>
                <a:p>
                  <a:pPr algn="ctr" eaLnBrk="0" hangingPunct="0"/>
                  <a:endParaRPr lang="zh-CN" altLang="en-US" sz="1400" dirty="0">
                    <a:latin typeface="+mn-ea"/>
                  </a:endParaRPr>
                </a:p>
              </p:txBody>
            </p:sp>
            <p:sp>
              <p:nvSpPr>
                <p:cNvPr id="156" name="矩形 11588">
                  <a:extLst>
                    <a:ext uri="{FF2B5EF4-FFF2-40B4-BE49-F238E27FC236}">
                      <a16:creationId xmlns:a16="http://schemas.microsoft.com/office/drawing/2014/main" xmlns="" id="{B0C9E131-3016-4022-8451-16D63F6BEB27}"/>
                    </a:ext>
                  </a:extLst>
                </p:cNvPr>
                <p:cNvSpPr/>
                <p:nvPr/>
              </p:nvSpPr>
              <p:spPr>
                <a:xfrm>
                  <a:off x="0" y="6240"/>
                  <a:ext cx="79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86" name="组合 11591">
                <a:extLst>
                  <a:ext uri="{FF2B5EF4-FFF2-40B4-BE49-F238E27FC236}">
                    <a16:creationId xmlns:a16="http://schemas.microsoft.com/office/drawing/2014/main" xmlns="" id="{C5932846-8D00-469D-991C-3DCB894F9735}"/>
                  </a:ext>
                </a:extLst>
              </p:cNvPr>
              <p:cNvGrpSpPr/>
              <p:nvPr/>
            </p:nvGrpSpPr>
            <p:grpSpPr>
              <a:xfrm>
                <a:off x="795" y="6240"/>
                <a:ext cx="514" cy="384"/>
                <a:chOff x="795" y="6240"/>
                <a:chExt cx="514" cy="384"/>
              </a:xfrm>
            </p:grpSpPr>
            <p:sp>
              <p:nvSpPr>
                <p:cNvPr id="153" name="矩形 11437">
                  <a:extLst>
                    <a:ext uri="{FF2B5EF4-FFF2-40B4-BE49-F238E27FC236}">
                      <a16:creationId xmlns:a16="http://schemas.microsoft.com/office/drawing/2014/main" xmlns="" id="{75505BF3-6CB2-4168-A8E3-88FF6470FF08}"/>
                    </a:ext>
                  </a:extLst>
                </p:cNvPr>
                <p:cNvSpPr/>
                <p:nvPr/>
              </p:nvSpPr>
              <p:spPr>
                <a:xfrm>
                  <a:off x="838" y="6240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 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54" name="矩形 11590">
                  <a:extLst>
                    <a:ext uri="{FF2B5EF4-FFF2-40B4-BE49-F238E27FC236}">
                      <a16:creationId xmlns:a16="http://schemas.microsoft.com/office/drawing/2014/main" xmlns="" id="{9D656770-8740-48F8-BD32-54D74BAD9A8B}"/>
                    </a:ext>
                  </a:extLst>
                </p:cNvPr>
                <p:cNvSpPr/>
                <p:nvPr/>
              </p:nvSpPr>
              <p:spPr>
                <a:xfrm>
                  <a:off x="795" y="6240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87" name="组合 11593">
                <a:extLst>
                  <a:ext uri="{FF2B5EF4-FFF2-40B4-BE49-F238E27FC236}">
                    <a16:creationId xmlns:a16="http://schemas.microsoft.com/office/drawing/2014/main" xmlns="" id="{83318AC9-C9FA-4507-BA10-E9A4555C8FDA}"/>
                  </a:ext>
                </a:extLst>
              </p:cNvPr>
              <p:cNvGrpSpPr/>
              <p:nvPr/>
            </p:nvGrpSpPr>
            <p:grpSpPr>
              <a:xfrm>
                <a:off x="1309" y="6240"/>
                <a:ext cx="560" cy="384"/>
                <a:chOff x="1309" y="6240"/>
                <a:chExt cx="560" cy="384"/>
              </a:xfrm>
            </p:grpSpPr>
            <p:sp>
              <p:nvSpPr>
                <p:cNvPr id="151" name="矩形 11438">
                  <a:extLst>
                    <a:ext uri="{FF2B5EF4-FFF2-40B4-BE49-F238E27FC236}">
                      <a16:creationId xmlns:a16="http://schemas.microsoft.com/office/drawing/2014/main" xmlns="" id="{D08FED59-4B7A-485A-95F7-A5D5B3A62C6D}"/>
                    </a:ext>
                  </a:extLst>
                </p:cNvPr>
                <p:cNvSpPr/>
                <p:nvPr/>
              </p:nvSpPr>
              <p:spPr>
                <a:xfrm>
                  <a:off x="1352" y="6240"/>
                  <a:ext cx="474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52" name="矩形 11592">
                  <a:extLst>
                    <a:ext uri="{FF2B5EF4-FFF2-40B4-BE49-F238E27FC236}">
                      <a16:creationId xmlns:a16="http://schemas.microsoft.com/office/drawing/2014/main" xmlns="" id="{84CE1A34-FEDB-4D6A-9A48-6A1143E022D6}"/>
                    </a:ext>
                  </a:extLst>
                </p:cNvPr>
                <p:cNvSpPr/>
                <p:nvPr/>
              </p:nvSpPr>
              <p:spPr>
                <a:xfrm>
                  <a:off x="1309" y="6240"/>
                  <a:ext cx="560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88" name="组合 11595">
                <a:extLst>
                  <a:ext uri="{FF2B5EF4-FFF2-40B4-BE49-F238E27FC236}">
                    <a16:creationId xmlns:a16="http://schemas.microsoft.com/office/drawing/2014/main" xmlns="" id="{75D03E1A-2FEF-46E0-AC45-1AF7EFEF2B25}"/>
                  </a:ext>
                </a:extLst>
              </p:cNvPr>
              <p:cNvGrpSpPr/>
              <p:nvPr/>
            </p:nvGrpSpPr>
            <p:grpSpPr>
              <a:xfrm>
                <a:off x="1869" y="6240"/>
                <a:ext cx="514" cy="384"/>
                <a:chOff x="1869" y="6240"/>
                <a:chExt cx="514" cy="384"/>
              </a:xfrm>
            </p:grpSpPr>
            <p:sp>
              <p:nvSpPr>
                <p:cNvPr id="149" name="矩形 11439">
                  <a:extLst>
                    <a:ext uri="{FF2B5EF4-FFF2-40B4-BE49-F238E27FC236}">
                      <a16:creationId xmlns:a16="http://schemas.microsoft.com/office/drawing/2014/main" xmlns="" id="{669E1493-856E-4DD7-BCF5-677A0C0E2378}"/>
                    </a:ext>
                  </a:extLst>
                </p:cNvPr>
                <p:cNvSpPr/>
                <p:nvPr/>
              </p:nvSpPr>
              <p:spPr>
                <a:xfrm>
                  <a:off x="1912" y="6240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 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50" name="矩形 11594">
                  <a:extLst>
                    <a:ext uri="{FF2B5EF4-FFF2-40B4-BE49-F238E27FC236}">
                      <a16:creationId xmlns:a16="http://schemas.microsoft.com/office/drawing/2014/main" xmlns="" id="{B2FF3DFF-1B0A-45BE-A1CA-FB3017C2F2E4}"/>
                    </a:ext>
                  </a:extLst>
                </p:cNvPr>
                <p:cNvSpPr/>
                <p:nvPr/>
              </p:nvSpPr>
              <p:spPr>
                <a:xfrm>
                  <a:off x="1869" y="6240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89" name="组合 11597">
                <a:extLst>
                  <a:ext uri="{FF2B5EF4-FFF2-40B4-BE49-F238E27FC236}">
                    <a16:creationId xmlns:a16="http://schemas.microsoft.com/office/drawing/2014/main" xmlns="" id="{0C81A797-C89F-42D5-AED5-DCAB277F68B6}"/>
                  </a:ext>
                </a:extLst>
              </p:cNvPr>
              <p:cNvGrpSpPr/>
              <p:nvPr/>
            </p:nvGrpSpPr>
            <p:grpSpPr>
              <a:xfrm>
                <a:off x="0" y="6624"/>
                <a:ext cx="795" cy="384"/>
                <a:chOff x="0" y="6624"/>
                <a:chExt cx="795" cy="384"/>
              </a:xfrm>
            </p:grpSpPr>
            <p:sp>
              <p:nvSpPr>
                <p:cNvPr id="147" name="矩形 11440">
                  <a:extLst>
                    <a:ext uri="{FF2B5EF4-FFF2-40B4-BE49-F238E27FC236}">
                      <a16:creationId xmlns:a16="http://schemas.microsoft.com/office/drawing/2014/main" xmlns="" id="{C536BCAB-AB12-4C8B-83AB-041996DC89E7}"/>
                    </a:ext>
                  </a:extLst>
                </p:cNvPr>
                <p:cNvSpPr/>
                <p:nvPr/>
              </p:nvSpPr>
              <p:spPr>
                <a:xfrm>
                  <a:off x="43" y="6624"/>
                  <a:ext cx="709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zh-CN" altLang="en-US" sz="1400" dirty="0">
                      <a:latin typeface="+mn-ea"/>
                    </a:rPr>
                    <a:t>投影变换</a:t>
                  </a:r>
                </a:p>
                <a:p>
                  <a:pPr algn="ctr" eaLnBrk="0" hangingPunct="0"/>
                  <a:endParaRPr lang="zh-CN" altLang="en-US" sz="1400" dirty="0">
                    <a:latin typeface="+mn-ea"/>
                  </a:endParaRPr>
                </a:p>
              </p:txBody>
            </p:sp>
            <p:sp>
              <p:nvSpPr>
                <p:cNvPr id="148" name="矩形 11596">
                  <a:extLst>
                    <a:ext uri="{FF2B5EF4-FFF2-40B4-BE49-F238E27FC236}">
                      <a16:creationId xmlns:a16="http://schemas.microsoft.com/office/drawing/2014/main" xmlns="" id="{BB9A519D-ED39-4FD4-8277-A3FA93477A17}"/>
                    </a:ext>
                  </a:extLst>
                </p:cNvPr>
                <p:cNvSpPr/>
                <p:nvPr/>
              </p:nvSpPr>
              <p:spPr>
                <a:xfrm>
                  <a:off x="0" y="6624"/>
                  <a:ext cx="79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90" name="组合 11599">
                <a:extLst>
                  <a:ext uri="{FF2B5EF4-FFF2-40B4-BE49-F238E27FC236}">
                    <a16:creationId xmlns:a16="http://schemas.microsoft.com/office/drawing/2014/main" xmlns="" id="{4257A83D-CFBC-46F2-B0FC-085AEBB93CC0}"/>
                  </a:ext>
                </a:extLst>
              </p:cNvPr>
              <p:cNvGrpSpPr/>
              <p:nvPr/>
            </p:nvGrpSpPr>
            <p:grpSpPr>
              <a:xfrm>
                <a:off x="795" y="6624"/>
                <a:ext cx="514" cy="384"/>
                <a:chOff x="795" y="6624"/>
                <a:chExt cx="514" cy="384"/>
              </a:xfrm>
            </p:grpSpPr>
            <p:sp>
              <p:nvSpPr>
                <p:cNvPr id="145" name="矩形 11441">
                  <a:extLst>
                    <a:ext uri="{FF2B5EF4-FFF2-40B4-BE49-F238E27FC236}">
                      <a16:creationId xmlns:a16="http://schemas.microsoft.com/office/drawing/2014/main" xmlns="" id="{1EBCFFDC-8E82-4FD8-8096-D8954B802A09}"/>
                    </a:ext>
                  </a:extLst>
                </p:cNvPr>
                <p:cNvSpPr/>
                <p:nvPr/>
              </p:nvSpPr>
              <p:spPr>
                <a:xfrm>
                  <a:off x="838" y="6624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 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46" name="矩形 11598">
                  <a:extLst>
                    <a:ext uri="{FF2B5EF4-FFF2-40B4-BE49-F238E27FC236}">
                      <a16:creationId xmlns:a16="http://schemas.microsoft.com/office/drawing/2014/main" xmlns="" id="{E889B999-337B-419F-A8DB-66AF633B503D}"/>
                    </a:ext>
                  </a:extLst>
                </p:cNvPr>
                <p:cNvSpPr/>
                <p:nvPr/>
              </p:nvSpPr>
              <p:spPr>
                <a:xfrm>
                  <a:off x="795" y="6624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91" name="组合 11601">
                <a:extLst>
                  <a:ext uri="{FF2B5EF4-FFF2-40B4-BE49-F238E27FC236}">
                    <a16:creationId xmlns:a16="http://schemas.microsoft.com/office/drawing/2014/main" xmlns="" id="{086D28AA-D912-4048-BE38-5721689AE98D}"/>
                  </a:ext>
                </a:extLst>
              </p:cNvPr>
              <p:cNvGrpSpPr/>
              <p:nvPr/>
            </p:nvGrpSpPr>
            <p:grpSpPr>
              <a:xfrm>
                <a:off x="1309" y="6624"/>
                <a:ext cx="560" cy="384"/>
                <a:chOff x="1309" y="6624"/>
                <a:chExt cx="560" cy="384"/>
              </a:xfrm>
            </p:grpSpPr>
            <p:sp>
              <p:nvSpPr>
                <p:cNvPr id="143" name="矩形 11442">
                  <a:extLst>
                    <a:ext uri="{FF2B5EF4-FFF2-40B4-BE49-F238E27FC236}">
                      <a16:creationId xmlns:a16="http://schemas.microsoft.com/office/drawing/2014/main" xmlns="" id="{A90DD535-1561-4207-9003-2E34420A8139}"/>
                    </a:ext>
                  </a:extLst>
                </p:cNvPr>
                <p:cNvSpPr/>
                <p:nvPr/>
              </p:nvSpPr>
              <p:spPr>
                <a:xfrm>
                  <a:off x="1352" y="6624"/>
                  <a:ext cx="474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44" name="矩形 11600">
                  <a:extLst>
                    <a:ext uri="{FF2B5EF4-FFF2-40B4-BE49-F238E27FC236}">
                      <a16:creationId xmlns:a16="http://schemas.microsoft.com/office/drawing/2014/main" xmlns="" id="{329AAC69-B658-4BB4-93E3-BA9CEC83CC68}"/>
                    </a:ext>
                  </a:extLst>
                </p:cNvPr>
                <p:cNvSpPr/>
                <p:nvPr/>
              </p:nvSpPr>
              <p:spPr>
                <a:xfrm>
                  <a:off x="1309" y="6624"/>
                  <a:ext cx="560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92" name="组合 11603">
                <a:extLst>
                  <a:ext uri="{FF2B5EF4-FFF2-40B4-BE49-F238E27FC236}">
                    <a16:creationId xmlns:a16="http://schemas.microsoft.com/office/drawing/2014/main" xmlns="" id="{4F408345-16A0-4695-9345-FBBBA3A87E3D}"/>
                  </a:ext>
                </a:extLst>
              </p:cNvPr>
              <p:cNvGrpSpPr/>
              <p:nvPr/>
            </p:nvGrpSpPr>
            <p:grpSpPr>
              <a:xfrm>
                <a:off x="1869" y="6624"/>
                <a:ext cx="514" cy="384"/>
                <a:chOff x="1869" y="6624"/>
                <a:chExt cx="514" cy="384"/>
              </a:xfrm>
            </p:grpSpPr>
            <p:sp>
              <p:nvSpPr>
                <p:cNvPr id="141" name="矩形 11443">
                  <a:extLst>
                    <a:ext uri="{FF2B5EF4-FFF2-40B4-BE49-F238E27FC236}">
                      <a16:creationId xmlns:a16="http://schemas.microsoft.com/office/drawing/2014/main" xmlns="" id="{347BE938-0F38-4F49-808C-E3E620BE2D59}"/>
                    </a:ext>
                  </a:extLst>
                </p:cNvPr>
                <p:cNvSpPr/>
                <p:nvPr/>
              </p:nvSpPr>
              <p:spPr>
                <a:xfrm>
                  <a:off x="1912" y="6624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 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42" name="矩形 11602">
                  <a:extLst>
                    <a:ext uri="{FF2B5EF4-FFF2-40B4-BE49-F238E27FC236}">
                      <a16:creationId xmlns:a16="http://schemas.microsoft.com/office/drawing/2014/main" xmlns="" id="{AC9FFDB7-E518-4FFF-8BCF-A0C9CCE3D384}"/>
                    </a:ext>
                  </a:extLst>
                </p:cNvPr>
                <p:cNvSpPr/>
                <p:nvPr/>
              </p:nvSpPr>
              <p:spPr>
                <a:xfrm>
                  <a:off x="1869" y="6624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93" name="组合 11605">
                <a:extLst>
                  <a:ext uri="{FF2B5EF4-FFF2-40B4-BE49-F238E27FC236}">
                    <a16:creationId xmlns:a16="http://schemas.microsoft.com/office/drawing/2014/main" xmlns="" id="{5FDDB25B-186F-4A4E-9BA8-E001619F17B8}"/>
                  </a:ext>
                </a:extLst>
              </p:cNvPr>
              <p:cNvGrpSpPr/>
              <p:nvPr/>
            </p:nvGrpSpPr>
            <p:grpSpPr>
              <a:xfrm>
                <a:off x="0" y="7008"/>
                <a:ext cx="795" cy="384"/>
                <a:chOff x="0" y="7008"/>
                <a:chExt cx="795" cy="384"/>
              </a:xfrm>
            </p:grpSpPr>
            <p:sp>
              <p:nvSpPr>
                <p:cNvPr id="139" name="矩形 11444">
                  <a:extLst>
                    <a:ext uri="{FF2B5EF4-FFF2-40B4-BE49-F238E27FC236}">
                      <a16:creationId xmlns:a16="http://schemas.microsoft.com/office/drawing/2014/main" xmlns="" id="{146EC5EB-A618-417D-8CA6-D1EDA17E79DF}"/>
                    </a:ext>
                  </a:extLst>
                </p:cNvPr>
                <p:cNvSpPr/>
                <p:nvPr/>
              </p:nvSpPr>
              <p:spPr>
                <a:xfrm>
                  <a:off x="43" y="7008"/>
                  <a:ext cx="709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zh-CN" altLang="en-US" sz="1400" dirty="0">
                      <a:latin typeface="+mn-ea"/>
                    </a:rPr>
                    <a:t>扭曲</a:t>
                  </a:r>
                </a:p>
                <a:p>
                  <a:pPr algn="ctr" eaLnBrk="0" hangingPunct="0"/>
                  <a:endParaRPr lang="zh-CN" altLang="en-US" sz="1400" dirty="0">
                    <a:latin typeface="+mn-ea"/>
                  </a:endParaRPr>
                </a:p>
              </p:txBody>
            </p:sp>
            <p:sp>
              <p:nvSpPr>
                <p:cNvPr id="140" name="矩形 11604">
                  <a:extLst>
                    <a:ext uri="{FF2B5EF4-FFF2-40B4-BE49-F238E27FC236}">
                      <a16:creationId xmlns:a16="http://schemas.microsoft.com/office/drawing/2014/main" xmlns="" id="{C194C473-BBBD-4412-9B3A-43134FF7072B}"/>
                    </a:ext>
                  </a:extLst>
                </p:cNvPr>
                <p:cNvSpPr/>
                <p:nvPr/>
              </p:nvSpPr>
              <p:spPr>
                <a:xfrm>
                  <a:off x="0" y="7008"/>
                  <a:ext cx="79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94" name="组合 11607">
                <a:extLst>
                  <a:ext uri="{FF2B5EF4-FFF2-40B4-BE49-F238E27FC236}">
                    <a16:creationId xmlns:a16="http://schemas.microsoft.com/office/drawing/2014/main" xmlns="" id="{1932EB7E-2617-4BFD-92AD-38639BEBE307}"/>
                  </a:ext>
                </a:extLst>
              </p:cNvPr>
              <p:cNvGrpSpPr/>
              <p:nvPr/>
            </p:nvGrpSpPr>
            <p:grpSpPr>
              <a:xfrm>
                <a:off x="795" y="7008"/>
                <a:ext cx="514" cy="384"/>
                <a:chOff x="795" y="7008"/>
                <a:chExt cx="514" cy="384"/>
              </a:xfrm>
            </p:grpSpPr>
            <p:sp>
              <p:nvSpPr>
                <p:cNvPr id="137" name="矩形 11445">
                  <a:extLst>
                    <a:ext uri="{FF2B5EF4-FFF2-40B4-BE49-F238E27FC236}">
                      <a16:creationId xmlns:a16="http://schemas.microsoft.com/office/drawing/2014/main" xmlns="" id="{C1E9FD3E-82CA-45E2-8DC7-3E03083D03F6}"/>
                    </a:ext>
                  </a:extLst>
                </p:cNvPr>
                <p:cNvSpPr/>
                <p:nvPr/>
              </p:nvSpPr>
              <p:spPr>
                <a:xfrm>
                  <a:off x="838" y="7008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 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38" name="矩形 11606">
                  <a:extLst>
                    <a:ext uri="{FF2B5EF4-FFF2-40B4-BE49-F238E27FC236}">
                      <a16:creationId xmlns:a16="http://schemas.microsoft.com/office/drawing/2014/main" xmlns="" id="{6EB87D2D-61D9-4C45-8299-FF69A866F802}"/>
                    </a:ext>
                  </a:extLst>
                </p:cNvPr>
                <p:cNvSpPr/>
                <p:nvPr/>
              </p:nvSpPr>
              <p:spPr>
                <a:xfrm>
                  <a:off x="795" y="7008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95" name="组合 11609">
                <a:extLst>
                  <a:ext uri="{FF2B5EF4-FFF2-40B4-BE49-F238E27FC236}">
                    <a16:creationId xmlns:a16="http://schemas.microsoft.com/office/drawing/2014/main" xmlns="" id="{4C9376F2-31DE-48F6-9CDC-0F239F93A9FA}"/>
                  </a:ext>
                </a:extLst>
              </p:cNvPr>
              <p:cNvGrpSpPr/>
              <p:nvPr/>
            </p:nvGrpSpPr>
            <p:grpSpPr>
              <a:xfrm>
                <a:off x="1309" y="7008"/>
                <a:ext cx="560" cy="384"/>
                <a:chOff x="1309" y="7008"/>
                <a:chExt cx="560" cy="384"/>
              </a:xfrm>
            </p:grpSpPr>
            <p:sp>
              <p:nvSpPr>
                <p:cNvPr id="135" name="矩形 11446">
                  <a:extLst>
                    <a:ext uri="{FF2B5EF4-FFF2-40B4-BE49-F238E27FC236}">
                      <a16:creationId xmlns:a16="http://schemas.microsoft.com/office/drawing/2014/main" xmlns="" id="{D6C685EF-87D6-4031-9272-9A3D17BAD9C1}"/>
                    </a:ext>
                  </a:extLst>
                </p:cNvPr>
                <p:cNvSpPr/>
                <p:nvPr/>
              </p:nvSpPr>
              <p:spPr>
                <a:xfrm>
                  <a:off x="1352" y="7008"/>
                  <a:ext cx="474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36" name="矩形 11608">
                  <a:extLst>
                    <a:ext uri="{FF2B5EF4-FFF2-40B4-BE49-F238E27FC236}">
                      <a16:creationId xmlns:a16="http://schemas.microsoft.com/office/drawing/2014/main" xmlns="" id="{D944A465-248B-48B0-8222-988C0070DE67}"/>
                    </a:ext>
                  </a:extLst>
                </p:cNvPr>
                <p:cNvSpPr/>
                <p:nvPr/>
              </p:nvSpPr>
              <p:spPr>
                <a:xfrm>
                  <a:off x="1309" y="7008"/>
                  <a:ext cx="560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96" name="组合 11611">
                <a:extLst>
                  <a:ext uri="{FF2B5EF4-FFF2-40B4-BE49-F238E27FC236}">
                    <a16:creationId xmlns:a16="http://schemas.microsoft.com/office/drawing/2014/main" xmlns="" id="{179719CF-BD29-4165-A267-880425943DB4}"/>
                  </a:ext>
                </a:extLst>
              </p:cNvPr>
              <p:cNvGrpSpPr/>
              <p:nvPr/>
            </p:nvGrpSpPr>
            <p:grpSpPr>
              <a:xfrm>
                <a:off x="1869" y="7008"/>
                <a:ext cx="514" cy="384"/>
                <a:chOff x="1869" y="7008"/>
                <a:chExt cx="514" cy="384"/>
              </a:xfrm>
            </p:grpSpPr>
            <p:sp>
              <p:nvSpPr>
                <p:cNvPr id="133" name="矩形 11447">
                  <a:extLst>
                    <a:ext uri="{FF2B5EF4-FFF2-40B4-BE49-F238E27FC236}">
                      <a16:creationId xmlns:a16="http://schemas.microsoft.com/office/drawing/2014/main" xmlns="" id="{EE4885AC-DBC4-4CDF-83AE-E41E3BEEA339}"/>
                    </a:ext>
                  </a:extLst>
                </p:cNvPr>
                <p:cNvSpPr/>
                <p:nvPr/>
              </p:nvSpPr>
              <p:spPr>
                <a:xfrm>
                  <a:off x="1912" y="7008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 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34" name="矩形 11610">
                  <a:extLst>
                    <a:ext uri="{FF2B5EF4-FFF2-40B4-BE49-F238E27FC236}">
                      <a16:creationId xmlns:a16="http://schemas.microsoft.com/office/drawing/2014/main" xmlns="" id="{65989578-4CDE-43AD-B8D6-D646DE34E8F2}"/>
                    </a:ext>
                  </a:extLst>
                </p:cNvPr>
                <p:cNvSpPr/>
                <p:nvPr/>
              </p:nvSpPr>
              <p:spPr>
                <a:xfrm>
                  <a:off x="1869" y="7008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97" name="组合 11613">
                <a:extLst>
                  <a:ext uri="{FF2B5EF4-FFF2-40B4-BE49-F238E27FC236}">
                    <a16:creationId xmlns:a16="http://schemas.microsoft.com/office/drawing/2014/main" xmlns="" id="{1FCCFD6A-6524-49C3-A0DF-F4398CD9534E}"/>
                  </a:ext>
                </a:extLst>
              </p:cNvPr>
              <p:cNvGrpSpPr/>
              <p:nvPr/>
            </p:nvGrpSpPr>
            <p:grpSpPr>
              <a:xfrm>
                <a:off x="0" y="7392"/>
                <a:ext cx="795" cy="384"/>
                <a:chOff x="0" y="7392"/>
                <a:chExt cx="795" cy="384"/>
              </a:xfrm>
            </p:grpSpPr>
            <p:sp>
              <p:nvSpPr>
                <p:cNvPr id="131" name="矩形 11448">
                  <a:extLst>
                    <a:ext uri="{FF2B5EF4-FFF2-40B4-BE49-F238E27FC236}">
                      <a16:creationId xmlns:a16="http://schemas.microsoft.com/office/drawing/2014/main" xmlns="" id="{10A45F48-2FA1-4747-BC97-1606E1EDE840}"/>
                    </a:ext>
                  </a:extLst>
                </p:cNvPr>
                <p:cNvSpPr/>
                <p:nvPr/>
              </p:nvSpPr>
              <p:spPr>
                <a:xfrm>
                  <a:off x="43" y="7392"/>
                  <a:ext cx="709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zh-CN" altLang="en-US" sz="1400" dirty="0">
                      <a:latin typeface="+mn-ea"/>
                    </a:rPr>
                    <a:t>模板移除</a:t>
                  </a:r>
                </a:p>
                <a:p>
                  <a:pPr algn="ctr" eaLnBrk="0" hangingPunct="0"/>
                  <a:endParaRPr lang="zh-CN" altLang="en-US" sz="1400" dirty="0">
                    <a:latin typeface="+mn-ea"/>
                  </a:endParaRPr>
                </a:p>
              </p:txBody>
            </p:sp>
            <p:sp>
              <p:nvSpPr>
                <p:cNvPr id="132" name="矩形 11612">
                  <a:extLst>
                    <a:ext uri="{FF2B5EF4-FFF2-40B4-BE49-F238E27FC236}">
                      <a16:creationId xmlns:a16="http://schemas.microsoft.com/office/drawing/2014/main" xmlns="" id="{DF0D38F3-F1D9-41D5-B2D4-4FC64AA759B1}"/>
                    </a:ext>
                  </a:extLst>
                </p:cNvPr>
                <p:cNvSpPr/>
                <p:nvPr/>
              </p:nvSpPr>
              <p:spPr>
                <a:xfrm>
                  <a:off x="0" y="7392"/>
                  <a:ext cx="79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98" name="组合 11615">
                <a:extLst>
                  <a:ext uri="{FF2B5EF4-FFF2-40B4-BE49-F238E27FC236}">
                    <a16:creationId xmlns:a16="http://schemas.microsoft.com/office/drawing/2014/main" xmlns="" id="{F16D19A4-24FB-4481-94AD-8697DB30967A}"/>
                  </a:ext>
                </a:extLst>
              </p:cNvPr>
              <p:cNvGrpSpPr/>
              <p:nvPr/>
            </p:nvGrpSpPr>
            <p:grpSpPr>
              <a:xfrm>
                <a:off x="795" y="7392"/>
                <a:ext cx="514" cy="384"/>
                <a:chOff x="795" y="7392"/>
                <a:chExt cx="514" cy="384"/>
              </a:xfrm>
            </p:grpSpPr>
            <p:sp>
              <p:nvSpPr>
                <p:cNvPr id="129" name="矩形 11449">
                  <a:extLst>
                    <a:ext uri="{FF2B5EF4-FFF2-40B4-BE49-F238E27FC236}">
                      <a16:creationId xmlns:a16="http://schemas.microsoft.com/office/drawing/2014/main" xmlns="" id="{6100FC49-4412-4E8D-806C-E76883BCCB07}"/>
                    </a:ext>
                  </a:extLst>
                </p:cNvPr>
                <p:cNvSpPr/>
                <p:nvPr/>
              </p:nvSpPr>
              <p:spPr>
                <a:xfrm>
                  <a:off x="838" y="7392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 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30" name="矩形 11614">
                  <a:extLst>
                    <a:ext uri="{FF2B5EF4-FFF2-40B4-BE49-F238E27FC236}">
                      <a16:creationId xmlns:a16="http://schemas.microsoft.com/office/drawing/2014/main" xmlns="" id="{4FF1B540-A9AB-414C-BACD-4B17359ABD7C}"/>
                    </a:ext>
                  </a:extLst>
                </p:cNvPr>
                <p:cNvSpPr/>
                <p:nvPr/>
              </p:nvSpPr>
              <p:spPr>
                <a:xfrm>
                  <a:off x="795" y="7392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99" name="组合 11617">
                <a:extLst>
                  <a:ext uri="{FF2B5EF4-FFF2-40B4-BE49-F238E27FC236}">
                    <a16:creationId xmlns:a16="http://schemas.microsoft.com/office/drawing/2014/main" xmlns="" id="{2C682D5C-B6F6-47C4-B224-AF7BE22C4992}"/>
                  </a:ext>
                </a:extLst>
              </p:cNvPr>
              <p:cNvGrpSpPr/>
              <p:nvPr/>
            </p:nvGrpSpPr>
            <p:grpSpPr>
              <a:xfrm>
                <a:off x="1309" y="7392"/>
                <a:ext cx="560" cy="384"/>
                <a:chOff x="1309" y="7392"/>
                <a:chExt cx="560" cy="384"/>
              </a:xfrm>
            </p:grpSpPr>
            <p:sp>
              <p:nvSpPr>
                <p:cNvPr id="127" name="矩形 11450">
                  <a:extLst>
                    <a:ext uri="{FF2B5EF4-FFF2-40B4-BE49-F238E27FC236}">
                      <a16:creationId xmlns:a16="http://schemas.microsoft.com/office/drawing/2014/main" xmlns="" id="{EA6F0091-4A60-4B9E-82F5-481EE7FC0711}"/>
                    </a:ext>
                  </a:extLst>
                </p:cNvPr>
                <p:cNvSpPr/>
                <p:nvPr/>
              </p:nvSpPr>
              <p:spPr>
                <a:xfrm>
                  <a:off x="1352" y="7392"/>
                  <a:ext cx="474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28" name="矩形 11616">
                  <a:extLst>
                    <a:ext uri="{FF2B5EF4-FFF2-40B4-BE49-F238E27FC236}">
                      <a16:creationId xmlns:a16="http://schemas.microsoft.com/office/drawing/2014/main" xmlns="" id="{1A5AC7C9-FA9C-4F19-AEF8-A66CB2166ABF}"/>
                    </a:ext>
                  </a:extLst>
                </p:cNvPr>
                <p:cNvSpPr/>
                <p:nvPr/>
              </p:nvSpPr>
              <p:spPr>
                <a:xfrm>
                  <a:off x="1309" y="7392"/>
                  <a:ext cx="560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100" name="组合 11619">
                <a:extLst>
                  <a:ext uri="{FF2B5EF4-FFF2-40B4-BE49-F238E27FC236}">
                    <a16:creationId xmlns:a16="http://schemas.microsoft.com/office/drawing/2014/main" xmlns="" id="{111E70A9-C819-4BB8-BD48-68927D8F7905}"/>
                  </a:ext>
                </a:extLst>
              </p:cNvPr>
              <p:cNvGrpSpPr/>
              <p:nvPr/>
            </p:nvGrpSpPr>
            <p:grpSpPr>
              <a:xfrm>
                <a:off x="1869" y="7392"/>
                <a:ext cx="514" cy="384"/>
                <a:chOff x="1869" y="7392"/>
                <a:chExt cx="514" cy="384"/>
              </a:xfrm>
            </p:grpSpPr>
            <p:sp>
              <p:nvSpPr>
                <p:cNvPr id="125" name="矩形 11451">
                  <a:extLst>
                    <a:ext uri="{FF2B5EF4-FFF2-40B4-BE49-F238E27FC236}">
                      <a16:creationId xmlns:a16="http://schemas.microsoft.com/office/drawing/2014/main" xmlns="" id="{453B98FA-6EAE-4015-830A-A4E01CF440FD}"/>
                    </a:ext>
                  </a:extLst>
                </p:cNvPr>
                <p:cNvSpPr/>
                <p:nvPr/>
              </p:nvSpPr>
              <p:spPr>
                <a:xfrm>
                  <a:off x="1912" y="7392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 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26" name="矩形 11618">
                  <a:extLst>
                    <a:ext uri="{FF2B5EF4-FFF2-40B4-BE49-F238E27FC236}">
                      <a16:creationId xmlns:a16="http://schemas.microsoft.com/office/drawing/2014/main" xmlns="" id="{B22CF8BD-4DF9-4B64-BA69-9A4CB20C453B}"/>
                    </a:ext>
                  </a:extLst>
                </p:cNvPr>
                <p:cNvSpPr/>
                <p:nvPr/>
              </p:nvSpPr>
              <p:spPr>
                <a:xfrm>
                  <a:off x="1869" y="7392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101" name="组合 11621">
                <a:extLst>
                  <a:ext uri="{FF2B5EF4-FFF2-40B4-BE49-F238E27FC236}">
                    <a16:creationId xmlns:a16="http://schemas.microsoft.com/office/drawing/2014/main" xmlns="" id="{E3567016-5CA7-447D-B583-8552C15D442C}"/>
                  </a:ext>
                </a:extLst>
              </p:cNvPr>
              <p:cNvGrpSpPr/>
              <p:nvPr/>
            </p:nvGrpSpPr>
            <p:grpSpPr>
              <a:xfrm>
                <a:off x="0" y="7776"/>
                <a:ext cx="795" cy="384"/>
                <a:chOff x="0" y="7776"/>
                <a:chExt cx="795" cy="384"/>
              </a:xfrm>
            </p:grpSpPr>
            <p:sp>
              <p:nvSpPr>
                <p:cNvPr id="123" name="矩形 11452">
                  <a:extLst>
                    <a:ext uri="{FF2B5EF4-FFF2-40B4-BE49-F238E27FC236}">
                      <a16:creationId xmlns:a16="http://schemas.microsoft.com/office/drawing/2014/main" xmlns="" id="{C5000D83-56A1-42D2-9BE2-DC3EE8A9ED6F}"/>
                    </a:ext>
                  </a:extLst>
                </p:cNvPr>
                <p:cNvSpPr/>
                <p:nvPr/>
              </p:nvSpPr>
              <p:spPr>
                <a:xfrm>
                  <a:off x="43" y="7776"/>
                  <a:ext cx="709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zh-CN" altLang="en-US" sz="1400" dirty="0">
                      <a:latin typeface="+mn-ea"/>
                    </a:rPr>
                    <a:t>非线性移除</a:t>
                  </a:r>
                </a:p>
                <a:p>
                  <a:pPr algn="ctr" eaLnBrk="0" hangingPunct="0"/>
                  <a:endParaRPr lang="zh-CN" altLang="en-US" sz="1400" dirty="0">
                    <a:latin typeface="+mn-ea"/>
                  </a:endParaRPr>
                </a:p>
              </p:txBody>
            </p:sp>
            <p:sp>
              <p:nvSpPr>
                <p:cNvPr id="124" name="矩形 11620">
                  <a:extLst>
                    <a:ext uri="{FF2B5EF4-FFF2-40B4-BE49-F238E27FC236}">
                      <a16:creationId xmlns:a16="http://schemas.microsoft.com/office/drawing/2014/main" xmlns="" id="{CF005272-804B-4F6D-9147-88704C950EE5}"/>
                    </a:ext>
                  </a:extLst>
                </p:cNvPr>
                <p:cNvSpPr/>
                <p:nvPr/>
              </p:nvSpPr>
              <p:spPr>
                <a:xfrm>
                  <a:off x="0" y="7776"/>
                  <a:ext cx="79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102" name="组合 11623">
                <a:extLst>
                  <a:ext uri="{FF2B5EF4-FFF2-40B4-BE49-F238E27FC236}">
                    <a16:creationId xmlns:a16="http://schemas.microsoft.com/office/drawing/2014/main" xmlns="" id="{9F2E0D6D-552B-434F-BFE5-34FC13A17DD6}"/>
                  </a:ext>
                </a:extLst>
              </p:cNvPr>
              <p:cNvGrpSpPr/>
              <p:nvPr/>
            </p:nvGrpSpPr>
            <p:grpSpPr>
              <a:xfrm>
                <a:off x="795" y="7776"/>
                <a:ext cx="514" cy="384"/>
                <a:chOff x="795" y="7776"/>
                <a:chExt cx="514" cy="384"/>
              </a:xfrm>
            </p:grpSpPr>
            <p:sp>
              <p:nvSpPr>
                <p:cNvPr id="121" name="矩形 11453">
                  <a:extLst>
                    <a:ext uri="{FF2B5EF4-FFF2-40B4-BE49-F238E27FC236}">
                      <a16:creationId xmlns:a16="http://schemas.microsoft.com/office/drawing/2014/main" xmlns="" id="{3CF0451E-8A09-49C5-9042-6D7A8B973988}"/>
                    </a:ext>
                  </a:extLst>
                </p:cNvPr>
                <p:cNvSpPr/>
                <p:nvPr/>
              </p:nvSpPr>
              <p:spPr>
                <a:xfrm>
                  <a:off x="838" y="7776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 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22" name="矩形 11622">
                  <a:extLst>
                    <a:ext uri="{FF2B5EF4-FFF2-40B4-BE49-F238E27FC236}">
                      <a16:creationId xmlns:a16="http://schemas.microsoft.com/office/drawing/2014/main" xmlns="" id="{C3DCFF67-32F7-4955-9495-EFF059C543E0}"/>
                    </a:ext>
                  </a:extLst>
                </p:cNvPr>
                <p:cNvSpPr/>
                <p:nvPr/>
              </p:nvSpPr>
              <p:spPr>
                <a:xfrm>
                  <a:off x="795" y="7776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103" name="组合 11625">
                <a:extLst>
                  <a:ext uri="{FF2B5EF4-FFF2-40B4-BE49-F238E27FC236}">
                    <a16:creationId xmlns:a16="http://schemas.microsoft.com/office/drawing/2014/main" xmlns="" id="{6FAC5324-AF60-427A-9434-92890628021F}"/>
                  </a:ext>
                </a:extLst>
              </p:cNvPr>
              <p:cNvGrpSpPr/>
              <p:nvPr/>
            </p:nvGrpSpPr>
            <p:grpSpPr>
              <a:xfrm>
                <a:off x="1309" y="7776"/>
                <a:ext cx="560" cy="384"/>
                <a:chOff x="1309" y="7776"/>
                <a:chExt cx="560" cy="384"/>
              </a:xfrm>
            </p:grpSpPr>
            <p:sp>
              <p:nvSpPr>
                <p:cNvPr id="119" name="矩形 11454">
                  <a:extLst>
                    <a:ext uri="{FF2B5EF4-FFF2-40B4-BE49-F238E27FC236}">
                      <a16:creationId xmlns:a16="http://schemas.microsoft.com/office/drawing/2014/main" xmlns="" id="{4CB830FF-925B-46A4-A200-CA07BAB55E0C}"/>
                    </a:ext>
                  </a:extLst>
                </p:cNvPr>
                <p:cNvSpPr/>
                <p:nvPr/>
              </p:nvSpPr>
              <p:spPr>
                <a:xfrm>
                  <a:off x="1352" y="7776"/>
                  <a:ext cx="474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20" name="矩形 11624">
                  <a:extLst>
                    <a:ext uri="{FF2B5EF4-FFF2-40B4-BE49-F238E27FC236}">
                      <a16:creationId xmlns:a16="http://schemas.microsoft.com/office/drawing/2014/main" xmlns="" id="{B59A3210-DF3F-4709-9034-06F5DDA560C2}"/>
                    </a:ext>
                  </a:extLst>
                </p:cNvPr>
                <p:cNvSpPr/>
                <p:nvPr/>
              </p:nvSpPr>
              <p:spPr>
                <a:xfrm>
                  <a:off x="1309" y="7776"/>
                  <a:ext cx="560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104" name="组合 11627">
                <a:extLst>
                  <a:ext uri="{FF2B5EF4-FFF2-40B4-BE49-F238E27FC236}">
                    <a16:creationId xmlns:a16="http://schemas.microsoft.com/office/drawing/2014/main" xmlns="" id="{FC4CB4FE-284C-4A86-8C58-9C23CDE3E08B}"/>
                  </a:ext>
                </a:extLst>
              </p:cNvPr>
              <p:cNvGrpSpPr/>
              <p:nvPr/>
            </p:nvGrpSpPr>
            <p:grpSpPr>
              <a:xfrm>
                <a:off x="1869" y="7776"/>
                <a:ext cx="514" cy="384"/>
                <a:chOff x="1869" y="7776"/>
                <a:chExt cx="514" cy="384"/>
              </a:xfrm>
            </p:grpSpPr>
            <p:sp>
              <p:nvSpPr>
                <p:cNvPr id="117" name="矩形 11455">
                  <a:extLst>
                    <a:ext uri="{FF2B5EF4-FFF2-40B4-BE49-F238E27FC236}">
                      <a16:creationId xmlns:a16="http://schemas.microsoft.com/office/drawing/2014/main" xmlns="" id="{387B8E33-C8A5-4082-919A-AF5A908F0EFF}"/>
                    </a:ext>
                  </a:extLst>
                </p:cNvPr>
                <p:cNvSpPr/>
                <p:nvPr/>
              </p:nvSpPr>
              <p:spPr>
                <a:xfrm>
                  <a:off x="1912" y="7776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 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18" name="矩形 11626">
                  <a:extLst>
                    <a:ext uri="{FF2B5EF4-FFF2-40B4-BE49-F238E27FC236}">
                      <a16:creationId xmlns:a16="http://schemas.microsoft.com/office/drawing/2014/main" xmlns="" id="{BE37D1AA-648C-446F-A731-C5511A5EE36F}"/>
                    </a:ext>
                  </a:extLst>
                </p:cNvPr>
                <p:cNvSpPr/>
                <p:nvPr/>
              </p:nvSpPr>
              <p:spPr>
                <a:xfrm>
                  <a:off x="1869" y="7776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105" name="组合 11629">
                <a:extLst>
                  <a:ext uri="{FF2B5EF4-FFF2-40B4-BE49-F238E27FC236}">
                    <a16:creationId xmlns:a16="http://schemas.microsoft.com/office/drawing/2014/main" xmlns="" id="{E9798598-9CE6-49B3-86D8-0FF34DCE8FC0}"/>
                  </a:ext>
                </a:extLst>
              </p:cNvPr>
              <p:cNvGrpSpPr/>
              <p:nvPr/>
            </p:nvGrpSpPr>
            <p:grpSpPr>
              <a:xfrm>
                <a:off x="0" y="8160"/>
                <a:ext cx="795" cy="384"/>
                <a:chOff x="0" y="8160"/>
                <a:chExt cx="795" cy="384"/>
              </a:xfrm>
            </p:grpSpPr>
            <p:sp>
              <p:nvSpPr>
                <p:cNvPr id="115" name="矩形 11456">
                  <a:extLst>
                    <a:ext uri="{FF2B5EF4-FFF2-40B4-BE49-F238E27FC236}">
                      <a16:creationId xmlns:a16="http://schemas.microsoft.com/office/drawing/2014/main" xmlns="" id="{CB6D0E3A-762F-4055-B9AC-EDD43CF8B7BF}"/>
                    </a:ext>
                  </a:extLst>
                </p:cNvPr>
                <p:cNvSpPr/>
                <p:nvPr/>
              </p:nvSpPr>
              <p:spPr>
                <a:xfrm>
                  <a:off x="43" y="8160"/>
                  <a:ext cx="709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zh-CN" altLang="en-US" sz="1400" dirty="0">
                      <a:latin typeface="+mn-ea"/>
                    </a:rPr>
                    <a:t>拼贴</a:t>
                  </a:r>
                </a:p>
                <a:p>
                  <a:pPr algn="ctr" eaLnBrk="0" hangingPunct="0"/>
                  <a:endParaRPr lang="zh-CN" altLang="en-US" sz="1400" dirty="0">
                    <a:latin typeface="+mn-ea"/>
                  </a:endParaRPr>
                </a:p>
              </p:txBody>
            </p:sp>
            <p:sp>
              <p:nvSpPr>
                <p:cNvPr id="116" name="矩形 11628">
                  <a:extLst>
                    <a:ext uri="{FF2B5EF4-FFF2-40B4-BE49-F238E27FC236}">
                      <a16:creationId xmlns:a16="http://schemas.microsoft.com/office/drawing/2014/main" xmlns="" id="{7D66FD30-8753-42F9-89E6-4B5219DB7459}"/>
                    </a:ext>
                  </a:extLst>
                </p:cNvPr>
                <p:cNvSpPr/>
                <p:nvPr/>
              </p:nvSpPr>
              <p:spPr>
                <a:xfrm>
                  <a:off x="0" y="8160"/>
                  <a:ext cx="79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106" name="组合 11631">
                <a:extLst>
                  <a:ext uri="{FF2B5EF4-FFF2-40B4-BE49-F238E27FC236}">
                    <a16:creationId xmlns:a16="http://schemas.microsoft.com/office/drawing/2014/main" xmlns="" id="{1C2B7E6E-787E-4077-8D5D-28169D94EFE2}"/>
                  </a:ext>
                </a:extLst>
              </p:cNvPr>
              <p:cNvGrpSpPr/>
              <p:nvPr/>
            </p:nvGrpSpPr>
            <p:grpSpPr>
              <a:xfrm>
                <a:off x="795" y="8160"/>
                <a:ext cx="514" cy="384"/>
                <a:chOff x="795" y="8160"/>
                <a:chExt cx="514" cy="384"/>
              </a:xfrm>
            </p:grpSpPr>
            <p:sp>
              <p:nvSpPr>
                <p:cNvPr id="113" name="矩形 11457">
                  <a:extLst>
                    <a:ext uri="{FF2B5EF4-FFF2-40B4-BE49-F238E27FC236}">
                      <a16:creationId xmlns:a16="http://schemas.microsoft.com/office/drawing/2014/main" xmlns="" id="{5B1F4A25-7592-4FD1-9428-48759E469E65}"/>
                    </a:ext>
                  </a:extLst>
                </p:cNvPr>
                <p:cNvSpPr/>
                <p:nvPr/>
              </p:nvSpPr>
              <p:spPr>
                <a:xfrm>
                  <a:off x="838" y="8160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 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14" name="矩形 11630">
                  <a:extLst>
                    <a:ext uri="{FF2B5EF4-FFF2-40B4-BE49-F238E27FC236}">
                      <a16:creationId xmlns:a16="http://schemas.microsoft.com/office/drawing/2014/main" xmlns="" id="{2B7C5496-54A3-4976-BF01-886A0637570E}"/>
                    </a:ext>
                  </a:extLst>
                </p:cNvPr>
                <p:cNvSpPr/>
                <p:nvPr/>
              </p:nvSpPr>
              <p:spPr>
                <a:xfrm>
                  <a:off x="795" y="8160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107" name="组合 11633">
                <a:extLst>
                  <a:ext uri="{FF2B5EF4-FFF2-40B4-BE49-F238E27FC236}">
                    <a16:creationId xmlns:a16="http://schemas.microsoft.com/office/drawing/2014/main" xmlns="" id="{135A2096-8DEC-4EF9-843B-0ADDB4A5A477}"/>
                  </a:ext>
                </a:extLst>
              </p:cNvPr>
              <p:cNvGrpSpPr/>
              <p:nvPr/>
            </p:nvGrpSpPr>
            <p:grpSpPr>
              <a:xfrm>
                <a:off x="1309" y="8160"/>
                <a:ext cx="560" cy="384"/>
                <a:chOff x="1309" y="8160"/>
                <a:chExt cx="560" cy="384"/>
              </a:xfrm>
            </p:grpSpPr>
            <p:sp>
              <p:nvSpPr>
                <p:cNvPr id="111" name="矩形 11458">
                  <a:extLst>
                    <a:ext uri="{FF2B5EF4-FFF2-40B4-BE49-F238E27FC236}">
                      <a16:creationId xmlns:a16="http://schemas.microsoft.com/office/drawing/2014/main" xmlns="" id="{B6FB1444-640C-43B7-8D31-910B5A99E017}"/>
                    </a:ext>
                  </a:extLst>
                </p:cNvPr>
                <p:cNvSpPr/>
                <p:nvPr/>
              </p:nvSpPr>
              <p:spPr>
                <a:xfrm>
                  <a:off x="1352" y="8160"/>
                  <a:ext cx="474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√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12" name="矩形 11632">
                  <a:extLst>
                    <a:ext uri="{FF2B5EF4-FFF2-40B4-BE49-F238E27FC236}">
                      <a16:creationId xmlns:a16="http://schemas.microsoft.com/office/drawing/2014/main" xmlns="" id="{7A401A12-34DD-48CB-807F-BB07213EBCF3}"/>
                    </a:ext>
                  </a:extLst>
                </p:cNvPr>
                <p:cNvSpPr/>
                <p:nvPr/>
              </p:nvSpPr>
              <p:spPr>
                <a:xfrm>
                  <a:off x="1309" y="8160"/>
                  <a:ext cx="560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108" name="组合 11635">
                <a:extLst>
                  <a:ext uri="{FF2B5EF4-FFF2-40B4-BE49-F238E27FC236}">
                    <a16:creationId xmlns:a16="http://schemas.microsoft.com/office/drawing/2014/main" xmlns="" id="{0A4B94C7-2F8E-4720-BF21-06861A93B65D}"/>
                  </a:ext>
                </a:extLst>
              </p:cNvPr>
              <p:cNvGrpSpPr/>
              <p:nvPr/>
            </p:nvGrpSpPr>
            <p:grpSpPr>
              <a:xfrm>
                <a:off x="1869" y="8160"/>
                <a:ext cx="514" cy="384"/>
                <a:chOff x="1869" y="8160"/>
                <a:chExt cx="514" cy="384"/>
              </a:xfrm>
            </p:grpSpPr>
            <p:sp>
              <p:nvSpPr>
                <p:cNvPr id="109" name="矩形 11459">
                  <a:extLst>
                    <a:ext uri="{FF2B5EF4-FFF2-40B4-BE49-F238E27FC236}">
                      <a16:creationId xmlns:a16="http://schemas.microsoft.com/office/drawing/2014/main" xmlns="" id="{B94CF91B-15C4-4F14-8F74-97EAE4B5F75E}"/>
                    </a:ext>
                  </a:extLst>
                </p:cNvPr>
                <p:cNvSpPr/>
                <p:nvPr/>
              </p:nvSpPr>
              <p:spPr>
                <a:xfrm>
                  <a:off x="1912" y="8160"/>
                  <a:ext cx="428" cy="38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en-US" altLang="zh-CN" sz="1400" dirty="0">
                      <a:latin typeface="+mn-ea"/>
                    </a:rPr>
                    <a:t> </a:t>
                  </a:r>
                </a:p>
                <a:p>
                  <a:pPr algn="ctr" eaLnBrk="0" hangingPunct="0"/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110" name="矩形 11634">
                  <a:extLst>
                    <a:ext uri="{FF2B5EF4-FFF2-40B4-BE49-F238E27FC236}">
                      <a16:creationId xmlns:a16="http://schemas.microsoft.com/office/drawing/2014/main" xmlns="" id="{B342F594-031D-4D5B-A21C-52C6132993EB}"/>
                    </a:ext>
                  </a:extLst>
                </p:cNvPr>
                <p:cNvSpPr/>
                <p:nvPr/>
              </p:nvSpPr>
              <p:spPr>
                <a:xfrm>
                  <a:off x="1869" y="8160"/>
                  <a:ext cx="51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</p:grpSp>
        <p:sp>
          <p:nvSpPr>
            <p:cNvPr id="16" name="矩形 11637">
              <a:extLst>
                <a:ext uri="{FF2B5EF4-FFF2-40B4-BE49-F238E27FC236}">
                  <a16:creationId xmlns:a16="http://schemas.microsoft.com/office/drawing/2014/main" xmlns="" id="{FC732CA5-A9AA-4B4D-B911-9D03EEB9E112}"/>
                </a:ext>
              </a:extLst>
            </p:cNvPr>
            <p:cNvSpPr/>
            <p:nvPr/>
          </p:nvSpPr>
          <p:spPr>
            <a:xfrm>
              <a:off x="-3" y="-3"/>
              <a:ext cx="2389" cy="8550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anchor="t"/>
            <a:lstStyle/>
            <a:p>
              <a:endParaRPr lang="zh-CN" altLang="en-US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351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D5C15D2-B8DC-40A5-BE5E-C5195324B4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xmlns="" id="{A7071F2D-FDBA-4586-921E-326B254286B2}"/>
              </a:ext>
            </a:extLst>
          </p:cNvPr>
          <p:cNvSpPr/>
          <p:nvPr/>
        </p:nvSpPr>
        <p:spPr>
          <a:xfrm>
            <a:off x="4828859" y="3308866"/>
            <a:ext cx="5403904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数字水印攻击的分类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88DA879F-1FFD-4D12-B187-405E4B1CC34E}"/>
              </a:ext>
            </a:extLst>
          </p:cNvPr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xmlns="" id="{59234671-5A91-4BA2-8FAA-852FD51F7201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>
              <a:extLst>
                <a:ext uri="{FF2B5EF4-FFF2-40B4-BE49-F238E27FC236}">
                  <a16:creationId xmlns:a16="http://schemas.microsoft.com/office/drawing/2014/main" xmlns="" id="{D53DF048-61C3-4F9C-8F96-6526175E80D2}"/>
                </a:ext>
              </a:extLst>
            </p:cNvPr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>
            <a:extLst>
              <a:ext uri="{FF2B5EF4-FFF2-40B4-BE49-F238E27FC236}">
                <a16:creationId xmlns:a16="http://schemas.microsoft.com/office/drawing/2014/main" xmlns="" id="{73532767-D52E-4358-991A-56287C0CB4ED}"/>
              </a:ext>
            </a:extLst>
          </p:cNvPr>
          <p:cNvGrpSpPr/>
          <p:nvPr/>
        </p:nvGrpSpPr>
        <p:grpSpPr>
          <a:xfrm>
            <a:off x="3727882" y="716894"/>
            <a:ext cx="4698101" cy="1109044"/>
            <a:chOff x="3279913" y="488294"/>
            <a:chExt cx="4698101" cy="1109044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xmlns="" id="{EA566506-41DD-4E7D-87C9-E2E6F7441646}"/>
                </a:ext>
              </a:extLst>
            </p:cNvPr>
            <p:cNvGrpSpPr/>
            <p:nvPr/>
          </p:nvGrpSpPr>
          <p:grpSpPr>
            <a:xfrm>
              <a:off x="3279913" y="909457"/>
              <a:ext cx="4698101" cy="687881"/>
              <a:chOff x="3279913" y="909457"/>
              <a:chExt cx="4698101" cy="687881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xmlns="" id="{C0811476-A169-41AF-A3B8-11DF030821EF}"/>
                  </a:ext>
                </a:extLst>
              </p:cNvPr>
              <p:cNvSpPr/>
              <p:nvPr/>
            </p:nvSpPr>
            <p:spPr>
              <a:xfrm>
                <a:off x="3279913" y="909457"/>
                <a:ext cx="4698101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3057247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水印攻击的分类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xmlns="" id="{F07D6F6E-859D-4061-B927-48F3552AF7CF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>
                <a:extLst>
                  <a:ext uri="{FF2B5EF4-FFF2-40B4-BE49-F238E27FC236}">
                    <a16:creationId xmlns:a16="http://schemas.microsoft.com/office/drawing/2014/main" xmlns="" id="{6303B470-2FAF-4993-84A8-0E89AF65282B}"/>
                  </a:ext>
                </a:extLst>
              </p:cNvPr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ṣḻíďe">
                <a:extLst>
                  <a:ext uri="{FF2B5EF4-FFF2-40B4-BE49-F238E27FC236}">
                    <a16:creationId xmlns:a16="http://schemas.microsoft.com/office/drawing/2014/main" xmlns="" id="{E987D7A5-C71B-40FE-AB67-232AEB3D2B13}"/>
                  </a:ext>
                </a:extLst>
              </p:cNvPr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ś1îḍê">
                <a:extLst>
                  <a:ext uri="{FF2B5EF4-FFF2-40B4-BE49-F238E27FC236}">
                    <a16:creationId xmlns:a16="http://schemas.microsoft.com/office/drawing/2014/main" xmlns="" id="{DE4A9E03-BB5D-417C-B155-C1777B8EA59B}"/>
                  </a:ext>
                </a:extLst>
              </p:cNvPr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1ïḍe">
                <a:extLst>
                  <a:ext uri="{FF2B5EF4-FFF2-40B4-BE49-F238E27FC236}">
                    <a16:creationId xmlns:a16="http://schemas.microsoft.com/office/drawing/2014/main" xmlns="" id="{28EF471C-F919-4E40-999D-C112017192F6}"/>
                  </a:ext>
                </a:extLst>
              </p:cNvPr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sḻiḍè">
                <a:extLst>
                  <a:ext uri="{FF2B5EF4-FFF2-40B4-BE49-F238E27FC236}">
                    <a16:creationId xmlns:a16="http://schemas.microsoft.com/office/drawing/2014/main" xmlns="" id="{58156CEC-03AD-45F3-8B97-771A6FA09F7A}"/>
                  </a:ext>
                </a:extLst>
              </p:cNvPr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lïḓe">
                <a:extLst>
                  <a:ext uri="{FF2B5EF4-FFF2-40B4-BE49-F238E27FC236}">
                    <a16:creationId xmlns:a16="http://schemas.microsoft.com/office/drawing/2014/main" xmlns="" id="{2058B8C9-DD7C-42BB-BFEF-A98FE2441302}"/>
                  </a:ext>
                </a:extLst>
              </p:cNvPr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ṣļidé">
                <a:extLst>
                  <a:ext uri="{FF2B5EF4-FFF2-40B4-BE49-F238E27FC236}">
                    <a16:creationId xmlns:a16="http://schemas.microsoft.com/office/drawing/2014/main" xmlns="" id="{9BAC5358-76F5-4F88-9089-2E7A2F8E4C79}"/>
                  </a:ext>
                </a:extLst>
              </p:cNvPr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Sliḋe">
                <a:extLst>
                  <a:ext uri="{FF2B5EF4-FFF2-40B4-BE49-F238E27FC236}">
                    <a16:creationId xmlns:a16="http://schemas.microsoft.com/office/drawing/2014/main" xmlns="" id="{8A32FD27-1C12-448F-A94A-4551733D73D9}"/>
                  </a:ext>
                </a:extLst>
              </p:cNvPr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śḷíḓé">
                <a:extLst>
                  <a:ext uri="{FF2B5EF4-FFF2-40B4-BE49-F238E27FC236}">
                    <a16:creationId xmlns:a16="http://schemas.microsoft.com/office/drawing/2014/main" xmlns="" id="{3746DC3B-E466-43B2-96A2-82C4E641A47C}"/>
                  </a:ext>
                </a:extLst>
              </p:cNvPr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S1îḋe">
                <a:extLst>
                  <a:ext uri="{FF2B5EF4-FFF2-40B4-BE49-F238E27FC236}">
                    <a16:creationId xmlns:a16="http://schemas.microsoft.com/office/drawing/2014/main" xmlns="" id="{3E66B780-4066-4388-9059-656CEE32E499}"/>
                  </a:ext>
                </a:extLst>
              </p:cNvPr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ś1íḍê">
                <a:extLst>
                  <a:ext uri="{FF2B5EF4-FFF2-40B4-BE49-F238E27FC236}">
                    <a16:creationId xmlns:a16="http://schemas.microsoft.com/office/drawing/2014/main" xmlns="" id="{89B6E3EF-0098-43E3-80B8-3425072493D9}"/>
                  </a:ext>
                </a:extLst>
              </p:cNvPr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ļïḋé">
                <a:extLst>
                  <a:ext uri="{FF2B5EF4-FFF2-40B4-BE49-F238E27FC236}">
                    <a16:creationId xmlns:a16="http://schemas.microsoft.com/office/drawing/2014/main" xmlns="" id="{F0C37BBD-1299-4CE2-8C60-7284FC9E4834}"/>
                  </a:ext>
                </a:extLst>
              </p:cNvPr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Sḷîḓè">
                <a:extLst>
                  <a:ext uri="{FF2B5EF4-FFF2-40B4-BE49-F238E27FC236}">
                    <a16:creationId xmlns:a16="http://schemas.microsoft.com/office/drawing/2014/main" xmlns="" id="{D63B0A13-2425-428D-BAA7-37E22E71E64A}"/>
                  </a:ext>
                </a:extLst>
              </p:cNvPr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$ḷïḑe">
                <a:extLst>
                  <a:ext uri="{FF2B5EF4-FFF2-40B4-BE49-F238E27FC236}">
                    <a16:creationId xmlns:a16="http://schemas.microsoft.com/office/drawing/2014/main" xmlns="" id="{C7D0BE70-AC08-4A19-9BD1-52694073F266}"/>
                  </a:ext>
                </a:extLst>
              </p:cNvPr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ŝlïḋé">
                <a:extLst>
                  <a:ext uri="{FF2B5EF4-FFF2-40B4-BE49-F238E27FC236}">
                    <a16:creationId xmlns:a16="http://schemas.microsoft.com/office/drawing/2014/main" xmlns="" id="{E3BBEA35-AB3F-48FF-836B-296F817F3D00}"/>
                  </a:ext>
                </a:extLst>
              </p:cNvPr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ŝlîḍê">
                <a:extLst>
                  <a:ext uri="{FF2B5EF4-FFF2-40B4-BE49-F238E27FC236}">
                    <a16:creationId xmlns:a16="http://schemas.microsoft.com/office/drawing/2014/main" xmlns="" id="{54AA388A-E5DF-4C37-9677-3C15530E6E98}"/>
                  </a:ext>
                </a:extLst>
              </p:cNvPr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ŝḷíḋê">
                <a:extLst>
                  <a:ext uri="{FF2B5EF4-FFF2-40B4-BE49-F238E27FC236}">
                    <a16:creationId xmlns:a16="http://schemas.microsoft.com/office/drawing/2014/main" xmlns="" id="{ED230B07-D5FB-4700-BFB3-724B3287DFA6}"/>
                  </a:ext>
                </a:extLst>
              </p:cNvPr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ḻidê">
                <a:extLst>
                  <a:ext uri="{FF2B5EF4-FFF2-40B4-BE49-F238E27FC236}">
                    <a16:creationId xmlns:a16="http://schemas.microsoft.com/office/drawing/2014/main" xmlns="" id="{D7596FE4-7BD2-4832-A5A5-ABA6C755ECDB}"/>
                  </a:ext>
                </a:extLst>
              </p:cNvPr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$lîḑe">
                <a:extLst>
                  <a:ext uri="{FF2B5EF4-FFF2-40B4-BE49-F238E27FC236}">
                    <a16:creationId xmlns:a16="http://schemas.microsoft.com/office/drawing/2014/main" xmlns="" id="{B5601609-43FB-445F-A89C-C491DEEC237F}"/>
                  </a:ext>
                </a:extLst>
              </p:cNvPr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ṧļïḓé">
                <a:extLst>
                  <a:ext uri="{FF2B5EF4-FFF2-40B4-BE49-F238E27FC236}">
                    <a16:creationId xmlns:a16="http://schemas.microsoft.com/office/drawing/2014/main" xmlns="" id="{589B024F-4E18-4017-A5DF-9AE66B16B5F7}"/>
                  </a:ext>
                </a:extLst>
              </p:cNvPr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s1ïḓé">
                <a:extLst>
                  <a:ext uri="{FF2B5EF4-FFF2-40B4-BE49-F238E27FC236}">
                    <a16:creationId xmlns:a16="http://schemas.microsoft.com/office/drawing/2014/main" xmlns="" id="{50E19B3D-14E2-4F79-B69B-B557A62448C6}"/>
                  </a:ext>
                </a:extLst>
              </p:cNvPr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ṣļide">
                <a:extLst>
                  <a:ext uri="{FF2B5EF4-FFF2-40B4-BE49-F238E27FC236}">
                    <a16:creationId xmlns:a16="http://schemas.microsoft.com/office/drawing/2014/main" xmlns="" id="{59AB5967-A85F-425E-8F78-C9E03D79D178}"/>
                  </a:ext>
                </a:extLst>
              </p:cNvPr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ṣ1ïḋê">
                <a:extLst>
                  <a:ext uri="{FF2B5EF4-FFF2-40B4-BE49-F238E27FC236}">
                    <a16:creationId xmlns:a16="http://schemas.microsoft.com/office/drawing/2014/main" xmlns="" id="{EF1BDA1C-7D9B-46C3-BCB6-A4BB6AD47D36}"/>
                  </a:ext>
                </a:extLst>
              </p:cNvPr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ṣļíde">
                <a:extLst>
                  <a:ext uri="{FF2B5EF4-FFF2-40B4-BE49-F238E27FC236}">
                    <a16:creationId xmlns:a16="http://schemas.microsoft.com/office/drawing/2014/main" xmlns="" id="{7AC8B648-1269-4B56-9DD0-702AD053A281}"/>
                  </a:ext>
                </a:extLst>
              </p:cNvPr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ṩ1íḋé">
                <a:extLst>
                  <a:ext uri="{FF2B5EF4-FFF2-40B4-BE49-F238E27FC236}">
                    <a16:creationId xmlns:a16="http://schemas.microsoft.com/office/drawing/2014/main" xmlns="" id="{E5A7CFC4-FD59-4500-B50E-EEF9F43DC0AC}"/>
                  </a:ext>
                </a:extLst>
              </p:cNvPr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ḻiḍe">
                <a:extLst>
                  <a:ext uri="{FF2B5EF4-FFF2-40B4-BE49-F238E27FC236}">
                    <a16:creationId xmlns:a16="http://schemas.microsoft.com/office/drawing/2014/main" xmlns="" id="{B3C81230-EDB5-433A-9545-5E5E82F4FEAD}"/>
                  </a:ext>
                </a:extLst>
              </p:cNvPr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ŝ1íḓè">
                <a:extLst>
                  <a:ext uri="{FF2B5EF4-FFF2-40B4-BE49-F238E27FC236}">
                    <a16:creationId xmlns:a16="http://schemas.microsoft.com/office/drawing/2014/main" xmlns="" id="{F6704182-C37D-4A2E-874A-D85E8D936C3C}"/>
                  </a:ext>
                </a:extLst>
              </p:cNvPr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ŝlíďe">
                <a:extLst>
                  <a:ext uri="{FF2B5EF4-FFF2-40B4-BE49-F238E27FC236}">
                    <a16:creationId xmlns:a16="http://schemas.microsoft.com/office/drawing/2014/main" xmlns="" id="{6E1D367A-F5C9-4BC6-B0BD-D797F848E6B5}"/>
                  </a:ext>
                </a:extLst>
              </p:cNvPr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ṡľïḓe">
                <a:extLst>
                  <a:ext uri="{FF2B5EF4-FFF2-40B4-BE49-F238E27FC236}">
                    <a16:creationId xmlns:a16="http://schemas.microsoft.com/office/drawing/2014/main" xmlns="" id="{2D99EA2B-A920-4063-94B2-95E924BAA0C0}"/>
                  </a:ext>
                </a:extLst>
              </p:cNvPr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ṡ1ïḍè">
                <a:extLst>
                  <a:ext uri="{FF2B5EF4-FFF2-40B4-BE49-F238E27FC236}">
                    <a16:creationId xmlns:a16="http://schemas.microsoft.com/office/drawing/2014/main" xmlns="" id="{23456658-431E-431E-95C0-7FEACBD743A8}"/>
                  </a:ext>
                </a:extLst>
              </p:cNvPr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sľïďè">
                <a:extLst>
                  <a:ext uri="{FF2B5EF4-FFF2-40B4-BE49-F238E27FC236}">
                    <a16:creationId xmlns:a16="http://schemas.microsoft.com/office/drawing/2014/main" xmlns="" id="{B2131514-AFB2-4B52-AA08-A67B42BDB4BA}"/>
                  </a:ext>
                </a:extLst>
              </p:cNvPr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ŝ1ïďé">
                <a:extLst>
                  <a:ext uri="{FF2B5EF4-FFF2-40B4-BE49-F238E27FC236}">
                    <a16:creationId xmlns:a16="http://schemas.microsoft.com/office/drawing/2014/main" xmlns="" id="{2C3EE7C8-BD4D-4658-8256-DF733F95D4BF}"/>
                  </a:ext>
                </a:extLst>
              </p:cNvPr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ṧḻidè">
                <a:extLst>
                  <a:ext uri="{FF2B5EF4-FFF2-40B4-BE49-F238E27FC236}">
                    <a16:creationId xmlns:a16="http://schemas.microsoft.com/office/drawing/2014/main" xmlns="" id="{B33D1A05-16C0-4576-952D-4B7C51CED832}"/>
                  </a:ext>
                </a:extLst>
              </p:cNvPr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sļiḋê">
                <a:extLst>
                  <a:ext uri="{FF2B5EF4-FFF2-40B4-BE49-F238E27FC236}">
                    <a16:creationId xmlns:a16="http://schemas.microsoft.com/office/drawing/2014/main" xmlns="" id="{5B8B2E81-D392-4A0B-B42F-0236828B7060}"/>
                  </a:ext>
                </a:extLst>
              </p:cNvPr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ḷîde">
                <a:extLst>
                  <a:ext uri="{FF2B5EF4-FFF2-40B4-BE49-F238E27FC236}">
                    <a16:creationId xmlns:a16="http://schemas.microsoft.com/office/drawing/2014/main" xmlns="" id="{6F55BE9A-10B3-4274-A4E7-859E8311BAAB}"/>
                  </a:ext>
                </a:extLst>
              </p:cNvPr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Slîďé">
                <a:extLst>
                  <a:ext uri="{FF2B5EF4-FFF2-40B4-BE49-F238E27FC236}">
                    <a16:creationId xmlns:a16="http://schemas.microsoft.com/office/drawing/2014/main" xmlns="" id="{71318AC7-A7FD-4AFD-BF00-F618950E116D}"/>
                  </a:ext>
                </a:extLst>
              </p:cNvPr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ṥḷîde">
                <a:extLst>
                  <a:ext uri="{FF2B5EF4-FFF2-40B4-BE49-F238E27FC236}">
                    <a16:creationId xmlns:a16="http://schemas.microsoft.com/office/drawing/2014/main" xmlns="" id="{9DFA2654-A627-4B1D-88E0-C2BF477720FA}"/>
                  </a:ext>
                </a:extLst>
              </p:cNvPr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Sļïďe">
                <a:extLst>
                  <a:ext uri="{FF2B5EF4-FFF2-40B4-BE49-F238E27FC236}">
                    <a16:creationId xmlns:a16="http://schemas.microsoft.com/office/drawing/2014/main" xmlns="" id="{81686430-F5C8-42E9-8E68-3DE0BE0738A8}"/>
                  </a:ext>
                </a:extLst>
              </p:cNvPr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ṧľîďè">
                <a:extLst>
                  <a:ext uri="{FF2B5EF4-FFF2-40B4-BE49-F238E27FC236}">
                    <a16:creationId xmlns:a16="http://schemas.microsoft.com/office/drawing/2014/main" xmlns="" id="{F62EC81C-AB32-40AA-AA62-18FA5EB3124B}"/>
                  </a:ext>
                </a:extLst>
              </p:cNvPr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ṩḻîḍé">
                <a:extLst>
                  <a:ext uri="{FF2B5EF4-FFF2-40B4-BE49-F238E27FC236}">
                    <a16:creationId xmlns:a16="http://schemas.microsoft.com/office/drawing/2014/main" xmlns="" id="{476E291A-6606-47AF-B76C-BC028B8F7680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ḷiďê">
                <a:extLst>
                  <a:ext uri="{FF2B5EF4-FFF2-40B4-BE49-F238E27FC236}">
                    <a16:creationId xmlns:a16="http://schemas.microsoft.com/office/drawing/2014/main" xmlns="" id="{30C4B262-4556-422C-BEA8-87121C7FA277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sḻídè">
                <a:extLst>
                  <a:ext uri="{FF2B5EF4-FFF2-40B4-BE49-F238E27FC236}">
                    <a16:creationId xmlns:a16="http://schemas.microsoft.com/office/drawing/2014/main" xmlns="" id="{774F885A-11AC-4D2F-A727-D9C600EAED46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śḻíde">
                <a:extLst>
                  <a:ext uri="{FF2B5EF4-FFF2-40B4-BE49-F238E27FC236}">
                    <a16:creationId xmlns:a16="http://schemas.microsoft.com/office/drawing/2014/main" xmlns="" id="{B84726E7-47CF-4E1E-9325-A441DD415082}"/>
                  </a:ext>
                </a:extLst>
              </p:cNvPr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ṩľîḍe">
                <a:extLst>
                  <a:ext uri="{FF2B5EF4-FFF2-40B4-BE49-F238E27FC236}">
                    <a16:creationId xmlns:a16="http://schemas.microsoft.com/office/drawing/2014/main" xmlns="" id="{078682BC-0464-4370-86C4-9B3A963AFC5B}"/>
                  </a:ext>
                </a:extLst>
              </p:cNvPr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ś1ïdè">
                <a:extLst>
                  <a:ext uri="{FF2B5EF4-FFF2-40B4-BE49-F238E27FC236}">
                    <a16:creationId xmlns:a16="http://schemas.microsoft.com/office/drawing/2014/main" xmlns="" id="{75E88EAC-4738-4871-825B-267813B7F8B8}"/>
                  </a:ext>
                </a:extLst>
              </p:cNvPr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ṥ1íďé">
                <a:extLst>
                  <a:ext uri="{FF2B5EF4-FFF2-40B4-BE49-F238E27FC236}">
                    <a16:creationId xmlns:a16="http://schemas.microsoft.com/office/drawing/2014/main" xmlns="" id="{0006CED5-F3DB-45A1-A318-997335147583}"/>
                  </a:ext>
                </a:extLst>
              </p:cNvPr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ṧ1îḍé">
                <a:extLst>
                  <a:ext uri="{FF2B5EF4-FFF2-40B4-BE49-F238E27FC236}">
                    <a16:creationId xmlns:a16="http://schemas.microsoft.com/office/drawing/2014/main" xmlns="" id="{D6186A6A-56EF-4D70-A915-F3D9CEAB9E80}"/>
                  </a:ext>
                </a:extLst>
              </p:cNvPr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šḷïdé">
                <a:extLst>
                  <a:ext uri="{FF2B5EF4-FFF2-40B4-BE49-F238E27FC236}">
                    <a16:creationId xmlns:a16="http://schemas.microsoft.com/office/drawing/2014/main" xmlns="" id="{FF25F70A-5212-4A31-8830-5C9275F22754}"/>
                  </a:ext>
                </a:extLst>
              </p:cNvPr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lîḋe">
                <a:extLst>
                  <a:ext uri="{FF2B5EF4-FFF2-40B4-BE49-F238E27FC236}">
                    <a16:creationId xmlns:a16="http://schemas.microsoft.com/office/drawing/2014/main" xmlns="" id="{0BE822D5-F5CB-4C48-A279-F1CBC7BE8D19}"/>
                  </a:ext>
                </a:extLst>
              </p:cNvPr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1îḍé">
                <a:extLst>
                  <a:ext uri="{FF2B5EF4-FFF2-40B4-BE49-F238E27FC236}">
                    <a16:creationId xmlns:a16="http://schemas.microsoft.com/office/drawing/2014/main" xmlns="" id="{04B7BA31-198F-4BF0-AACE-31645F78A5B6}"/>
                  </a:ext>
                </a:extLst>
              </p:cNvPr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ṩ1îḑé">
                <a:extLst>
                  <a:ext uri="{FF2B5EF4-FFF2-40B4-BE49-F238E27FC236}">
                    <a16:creationId xmlns:a16="http://schemas.microsoft.com/office/drawing/2014/main" xmlns="" id="{711BFC4F-35AB-43EF-87AB-AF095E1A64CD}"/>
                  </a:ext>
                </a:extLst>
              </p:cNvPr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ślíḓè">
                <a:extLst>
                  <a:ext uri="{FF2B5EF4-FFF2-40B4-BE49-F238E27FC236}">
                    <a16:creationId xmlns:a16="http://schemas.microsoft.com/office/drawing/2014/main" xmlns="" id="{010ACAEB-5ED9-4E3F-A61E-DBCC35984FE2}"/>
                  </a:ext>
                </a:extLst>
              </p:cNvPr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ŝḻïḑé">
                <a:extLst>
                  <a:ext uri="{FF2B5EF4-FFF2-40B4-BE49-F238E27FC236}">
                    <a16:creationId xmlns:a16="http://schemas.microsoft.com/office/drawing/2014/main" xmlns="" id="{460A8B4E-5AC8-489A-91C3-066359B03ECA}"/>
                  </a:ext>
                </a:extLst>
              </p:cNvPr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ṧ1íḑé">
                <a:extLst>
                  <a:ext uri="{FF2B5EF4-FFF2-40B4-BE49-F238E27FC236}">
                    <a16:creationId xmlns:a16="http://schemas.microsoft.com/office/drawing/2014/main" xmlns="" id="{016386C1-CE9D-4C4E-AF5D-9B9148297962}"/>
                  </a:ext>
                </a:extLst>
              </p:cNvPr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ľïḋê">
                <a:extLst>
                  <a:ext uri="{FF2B5EF4-FFF2-40B4-BE49-F238E27FC236}">
                    <a16:creationId xmlns:a16="http://schemas.microsoft.com/office/drawing/2014/main" xmlns="" id="{0186C9E7-E840-45D6-9373-C9A624C498B7}"/>
                  </a:ext>
                </a:extLst>
              </p:cNvPr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Sľíďe">
                <a:extLst>
                  <a:ext uri="{FF2B5EF4-FFF2-40B4-BE49-F238E27FC236}">
                    <a16:creationId xmlns:a16="http://schemas.microsoft.com/office/drawing/2014/main" xmlns="" id="{B9148317-955A-4C49-85C5-05CAD84F0910}"/>
                  </a:ext>
                </a:extLst>
              </p:cNvPr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ṣliḍê">
                <a:extLst>
                  <a:ext uri="{FF2B5EF4-FFF2-40B4-BE49-F238E27FC236}">
                    <a16:creationId xmlns:a16="http://schemas.microsoft.com/office/drawing/2014/main" xmlns="" id="{0C18B987-8EF6-4EDB-B917-F2F39F042BED}"/>
                  </a:ext>
                </a:extLst>
              </p:cNvPr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sļiḍè">
                <a:extLst>
                  <a:ext uri="{FF2B5EF4-FFF2-40B4-BE49-F238E27FC236}">
                    <a16:creationId xmlns:a16="http://schemas.microsoft.com/office/drawing/2014/main" xmlns="" id="{CCD555A0-F670-40A7-8EF0-8BD2B9959BCD}"/>
                  </a:ext>
                </a:extLst>
              </p:cNvPr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śļídé">
                <a:extLst>
                  <a:ext uri="{FF2B5EF4-FFF2-40B4-BE49-F238E27FC236}">
                    <a16:creationId xmlns:a16="http://schemas.microsoft.com/office/drawing/2014/main" xmlns="" id="{BC1D13EB-B4A7-4ACD-B1AE-23632DAEFFAE}"/>
                  </a:ext>
                </a:extLst>
              </p:cNvPr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ṡḻîḍé">
                <a:extLst>
                  <a:ext uri="{FF2B5EF4-FFF2-40B4-BE49-F238E27FC236}">
                    <a16:creationId xmlns:a16="http://schemas.microsoft.com/office/drawing/2014/main" xmlns="" id="{92AFEDFD-F943-4655-9D0A-1DCCD804508A}"/>
                  </a:ext>
                </a:extLst>
              </p:cNvPr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ṩ1íḓé">
                <a:extLst>
                  <a:ext uri="{FF2B5EF4-FFF2-40B4-BE49-F238E27FC236}">
                    <a16:creationId xmlns:a16="http://schemas.microsoft.com/office/drawing/2014/main" xmlns="" id="{15BC52AB-C24B-4978-BDA1-55E38C5369F6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ṧḻïḋê">
                <a:extLst>
                  <a:ext uri="{FF2B5EF4-FFF2-40B4-BE49-F238E27FC236}">
                    <a16:creationId xmlns:a16="http://schemas.microsoft.com/office/drawing/2014/main" xmlns="" id="{023C3B7D-7292-4F02-9936-B4653655F34E}"/>
                  </a:ext>
                </a:extLst>
              </p:cNvPr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ṡľíďè">
                <a:extLst>
                  <a:ext uri="{FF2B5EF4-FFF2-40B4-BE49-F238E27FC236}">
                    <a16:creationId xmlns:a16="http://schemas.microsoft.com/office/drawing/2014/main" xmlns="" id="{F44EDF34-6DBF-4384-9720-8795DA54762E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Sļïďê">
                <a:extLst>
                  <a:ext uri="{FF2B5EF4-FFF2-40B4-BE49-F238E27FC236}">
                    <a16:creationId xmlns:a16="http://schemas.microsoft.com/office/drawing/2014/main" xmlns="" id="{3D27CBA5-9BE9-4AD3-B055-99083633422E}"/>
                  </a:ext>
                </a:extLst>
              </p:cNvPr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s1ïḓè">
                <a:extLst>
                  <a:ext uri="{FF2B5EF4-FFF2-40B4-BE49-F238E27FC236}">
                    <a16:creationId xmlns:a16="http://schemas.microsoft.com/office/drawing/2014/main" xmlns="" id="{622AD519-EEB0-4D89-93A2-0D2089FD7E46}"/>
                  </a:ext>
                </a:extLst>
              </p:cNvPr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S1îďê">
                <a:extLst>
                  <a:ext uri="{FF2B5EF4-FFF2-40B4-BE49-F238E27FC236}">
                    <a16:creationId xmlns:a16="http://schemas.microsoft.com/office/drawing/2014/main" xmlns="" id="{2F92A0C8-A0BD-461D-9D48-BD47C4734B2E}"/>
                  </a:ext>
                </a:extLst>
              </p:cNvPr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šľïdé">
                <a:extLst>
                  <a:ext uri="{FF2B5EF4-FFF2-40B4-BE49-F238E27FC236}">
                    <a16:creationId xmlns:a16="http://schemas.microsoft.com/office/drawing/2014/main" xmlns="" id="{82C970A9-30DA-434F-BD8D-F015082CD695}"/>
                  </a:ext>
                </a:extLst>
              </p:cNvPr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îdé">
                <a:extLst>
                  <a:ext uri="{FF2B5EF4-FFF2-40B4-BE49-F238E27FC236}">
                    <a16:creationId xmlns:a16="http://schemas.microsoft.com/office/drawing/2014/main" xmlns="" id="{EA1739C6-6666-44F1-90CA-72B6D00B20DD}"/>
                  </a:ext>
                </a:extLst>
              </p:cNvPr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śľîḑè">
                <a:extLst>
                  <a:ext uri="{FF2B5EF4-FFF2-40B4-BE49-F238E27FC236}">
                    <a16:creationId xmlns:a16="http://schemas.microsoft.com/office/drawing/2014/main" xmlns="" id="{2B6389E5-0DE0-4E31-9333-7085FB184634}"/>
                  </a:ext>
                </a:extLst>
              </p:cNvPr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ṡļidé">
                <a:extLst>
                  <a:ext uri="{FF2B5EF4-FFF2-40B4-BE49-F238E27FC236}">
                    <a16:creationId xmlns:a16="http://schemas.microsoft.com/office/drawing/2014/main" xmlns="" id="{43D68A9D-149B-4008-AD0B-DC594477530D}"/>
                  </a:ext>
                </a:extLst>
              </p:cNvPr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š1íďe">
                <a:extLst>
                  <a:ext uri="{FF2B5EF4-FFF2-40B4-BE49-F238E27FC236}">
                    <a16:creationId xmlns:a16="http://schemas.microsoft.com/office/drawing/2014/main" xmlns="" id="{8F734F1C-9509-40C2-BBE4-3B2C6C1770C3}"/>
                  </a:ext>
                </a:extLst>
              </p:cNvPr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ŝļíḍe">
                <a:extLst>
                  <a:ext uri="{FF2B5EF4-FFF2-40B4-BE49-F238E27FC236}">
                    <a16:creationId xmlns:a16="http://schemas.microsoft.com/office/drawing/2014/main" xmlns="" id="{6DAC8184-D926-4BAA-96A5-66E02F7CC08D}"/>
                  </a:ext>
                </a:extLst>
              </p:cNvPr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şḻïḋê">
                <a:extLst>
                  <a:ext uri="{FF2B5EF4-FFF2-40B4-BE49-F238E27FC236}">
                    <a16:creationId xmlns:a16="http://schemas.microsoft.com/office/drawing/2014/main" xmlns="" id="{857396F4-9ABA-47DE-AB8B-584A4DE0BBA9}"/>
                  </a:ext>
                </a:extLst>
              </p:cNvPr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ŝ1íḓè">
                <a:extLst>
                  <a:ext uri="{FF2B5EF4-FFF2-40B4-BE49-F238E27FC236}">
                    <a16:creationId xmlns:a16="http://schemas.microsoft.com/office/drawing/2014/main" xmlns="" id="{C3646112-BC7E-4B0F-B34B-3EDB103A10C9}"/>
                  </a:ext>
                </a:extLst>
              </p:cNvPr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ṩľîḑè">
                <a:extLst>
                  <a:ext uri="{FF2B5EF4-FFF2-40B4-BE49-F238E27FC236}">
                    <a16:creationId xmlns:a16="http://schemas.microsoft.com/office/drawing/2014/main" xmlns="" id="{9168D1E7-5A4B-46DA-B3D5-E46DB0C3BC94}"/>
                  </a:ext>
                </a:extLst>
              </p:cNvPr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ŝḷïḋè">
                <a:extLst>
                  <a:ext uri="{FF2B5EF4-FFF2-40B4-BE49-F238E27FC236}">
                    <a16:creationId xmlns:a16="http://schemas.microsoft.com/office/drawing/2014/main" xmlns="" id="{1F129C9E-9D10-4254-96AF-58CAC85FB61A}"/>
                  </a:ext>
                </a:extLst>
              </p:cNvPr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$lïḓè">
                <a:extLst>
                  <a:ext uri="{FF2B5EF4-FFF2-40B4-BE49-F238E27FC236}">
                    <a16:creationId xmlns:a16="http://schemas.microsoft.com/office/drawing/2014/main" xmlns="" id="{D41CA593-35D6-4D0C-9DEE-40F998640C94}"/>
                  </a:ext>
                </a:extLst>
              </p:cNvPr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ŝḻíḑé">
                <a:extLst>
                  <a:ext uri="{FF2B5EF4-FFF2-40B4-BE49-F238E27FC236}">
                    <a16:creationId xmlns:a16="http://schemas.microsoft.com/office/drawing/2014/main" xmlns="" id="{8DA25E64-C588-4CC3-9B5F-DE07E3005272}"/>
                  </a:ext>
                </a:extLst>
              </p:cNvPr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s1ïdè">
                <a:extLst>
                  <a:ext uri="{FF2B5EF4-FFF2-40B4-BE49-F238E27FC236}">
                    <a16:creationId xmlns:a16="http://schemas.microsoft.com/office/drawing/2014/main" xmlns="" id="{580366FD-D326-4A63-A684-8F6A3E2B6A03}"/>
                  </a:ext>
                </a:extLst>
              </p:cNvPr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ś1îḍè">
                <a:extLst>
                  <a:ext uri="{FF2B5EF4-FFF2-40B4-BE49-F238E27FC236}">
                    <a16:creationId xmlns:a16="http://schemas.microsoft.com/office/drawing/2014/main" xmlns="" id="{0F84A345-ED5C-437C-A433-5CC8D7F34C5C}"/>
                  </a:ext>
                </a:extLst>
              </p:cNvPr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$1idé">
                <a:extLst>
                  <a:ext uri="{FF2B5EF4-FFF2-40B4-BE49-F238E27FC236}">
                    <a16:creationId xmlns:a16="http://schemas.microsoft.com/office/drawing/2014/main" xmlns="" id="{77DA5147-7E13-4B36-8374-D0980E564A49}"/>
                  </a:ext>
                </a:extLst>
              </p:cNvPr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sḷîḋe">
                <a:extLst>
                  <a:ext uri="{FF2B5EF4-FFF2-40B4-BE49-F238E27FC236}">
                    <a16:creationId xmlns:a16="http://schemas.microsoft.com/office/drawing/2014/main" xmlns="" id="{679D2957-6E84-4AA0-AC84-1EFBA75D1542}"/>
                  </a:ext>
                </a:extLst>
              </p:cNvPr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šḻîḋe">
                <a:extLst>
                  <a:ext uri="{FF2B5EF4-FFF2-40B4-BE49-F238E27FC236}">
                    <a16:creationId xmlns:a16="http://schemas.microsoft.com/office/drawing/2014/main" xmlns="" id="{CC8011F0-7396-4859-9115-A288D5313C27}"/>
                  </a:ext>
                </a:extLst>
              </p:cNvPr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ŝḻïdé">
                <a:extLst>
                  <a:ext uri="{FF2B5EF4-FFF2-40B4-BE49-F238E27FC236}">
                    <a16:creationId xmlns:a16="http://schemas.microsoft.com/office/drawing/2014/main" xmlns="" id="{5B10BC0B-1803-4503-9471-87E078B115CF}"/>
                  </a:ext>
                </a:extLst>
              </p:cNvPr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ṥļíḍê">
                <a:extLst>
                  <a:ext uri="{FF2B5EF4-FFF2-40B4-BE49-F238E27FC236}">
                    <a16:creationId xmlns:a16="http://schemas.microsoft.com/office/drawing/2014/main" xmlns="" id="{8862719E-D82C-4727-8BC9-673F88E0D5D7}"/>
                  </a:ext>
                </a:extLst>
              </p:cNvPr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ḷïḍé">
                <a:extLst>
                  <a:ext uri="{FF2B5EF4-FFF2-40B4-BE49-F238E27FC236}">
                    <a16:creationId xmlns:a16="http://schemas.microsoft.com/office/drawing/2014/main" xmlns="" id="{735CBDB3-B6C1-4EC3-9EC4-DF6898D11F78}"/>
                  </a:ext>
                </a:extLst>
              </p:cNvPr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sļiďè">
                <a:extLst>
                  <a:ext uri="{FF2B5EF4-FFF2-40B4-BE49-F238E27FC236}">
                    <a16:creationId xmlns:a16="http://schemas.microsoft.com/office/drawing/2014/main" xmlns="" id="{C7A4BFCD-E433-41FD-9E2C-FFB55FC50959}"/>
                  </a:ext>
                </a:extLst>
              </p:cNvPr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şḻïḋe">
                <a:extLst>
                  <a:ext uri="{FF2B5EF4-FFF2-40B4-BE49-F238E27FC236}">
                    <a16:creationId xmlns:a16="http://schemas.microsoft.com/office/drawing/2014/main" xmlns="" id="{04EDA06C-361B-4259-9560-01ABBAB81788}"/>
                  </a:ext>
                </a:extLst>
              </p:cNvPr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š1ïdé">
                <a:extLst>
                  <a:ext uri="{FF2B5EF4-FFF2-40B4-BE49-F238E27FC236}">
                    <a16:creationId xmlns:a16="http://schemas.microsoft.com/office/drawing/2014/main" xmlns="" id="{8FE23CDC-D057-4C0C-AE88-503B809C1A8D}"/>
                  </a:ext>
                </a:extLst>
              </p:cNvPr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ŝ1îḑè">
                <a:extLst>
                  <a:ext uri="{FF2B5EF4-FFF2-40B4-BE49-F238E27FC236}">
                    <a16:creationId xmlns:a16="http://schemas.microsoft.com/office/drawing/2014/main" xmlns="" id="{D101FB59-5822-4354-9029-3F500720CB7C}"/>
                  </a:ext>
                </a:extLst>
              </p:cNvPr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Sḷïḍe">
                <a:extLst>
                  <a:ext uri="{FF2B5EF4-FFF2-40B4-BE49-F238E27FC236}">
                    <a16:creationId xmlns:a16="http://schemas.microsoft.com/office/drawing/2014/main" xmlns="" id="{54661CC8-E2BD-4BFE-8792-1489902753BC}"/>
                  </a:ext>
                </a:extLst>
              </p:cNvPr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ṧļíḍe">
                <a:extLst>
                  <a:ext uri="{FF2B5EF4-FFF2-40B4-BE49-F238E27FC236}">
                    <a16:creationId xmlns:a16="http://schemas.microsoft.com/office/drawing/2014/main" xmlns="" id="{C02A104A-9FA0-4A0F-AAA1-2686D1745B3F}"/>
                  </a:ext>
                </a:extLst>
              </p:cNvPr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ṩḷíde">
                <a:extLst>
                  <a:ext uri="{FF2B5EF4-FFF2-40B4-BE49-F238E27FC236}">
                    <a16:creationId xmlns:a16="http://schemas.microsoft.com/office/drawing/2014/main" xmlns="" id="{E7CAF4A2-9E63-4CCE-B27C-B5758E1F81AA}"/>
                  </a:ext>
                </a:extLst>
              </p:cNvPr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ṡlíḓè">
                <a:extLst>
                  <a:ext uri="{FF2B5EF4-FFF2-40B4-BE49-F238E27FC236}">
                    <a16:creationId xmlns:a16="http://schemas.microsoft.com/office/drawing/2014/main" xmlns="" id="{12A478C3-6E73-4876-9C8A-18CEBABB8E40}"/>
                  </a:ext>
                </a:extLst>
              </p:cNvPr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$1iḋé">
                <a:extLst>
                  <a:ext uri="{FF2B5EF4-FFF2-40B4-BE49-F238E27FC236}">
                    <a16:creationId xmlns:a16="http://schemas.microsoft.com/office/drawing/2014/main" xmlns="" id="{825EAEAF-B227-4259-AD29-1A504C842D7D}"/>
                  </a:ext>
                </a:extLst>
              </p:cNvPr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ŝľiďê">
                <a:extLst>
                  <a:ext uri="{FF2B5EF4-FFF2-40B4-BE49-F238E27FC236}">
                    <a16:creationId xmlns:a16="http://schemas.microsoft.com/office/drawing/2014/main" xmlns="" id="{F404CFC5-A730-489E-A94B-E611ED5EDCD1}"/>
                  </a:ext>
                </a:extLst>
              </p:cNvPr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Sļïḑé">
                <a:extLst>
                  <a:ext uri="{FF2B5EF4-FFF2-40B4-BE49-F238E27FC236}">
                    <a16:creationId xmlns:a16="http://schemas.microsoft.com/office/drawing/2014/main" xmlns="" id="{47B74EA9-A6B1-4B08-914A-2718F9B4F5CA}"/>
                  </a:ext>
                </a:extLst>
              </p:cNvPr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$ľïḑé">
                <a:extLst>
                  <a:ext uri="{FF2B5EF4-FFF2-40B4-BE49-F238E27FC236}">
                    <a16:creationId xmlns:a16="http://schemas.microsoft.com/office/drawing/2014/main" xmlns="" id="{09BC90DE-5DE1-4249-A082-F9A097B1164C}"/>
                  </a:ext>
                </a:extLst>
              </p:cNvPr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sḷïďè">
                <a:extLst>
                  <a:ext uri="{FF2B5EF4-FFF2-40B4-BE49-F238E27FC236}">
                    <a16:creationId xmlns:a16="http://schemas.microsoft.com/office/drawing/2014/main" xmlns="" id="{631FBE54-A684-472B-B017-0B616CC3A7C6}"/>
                  </a:ext>
                </a:extLst>
              </p:cNvPr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ṧlíďe">
                <a:extLst>
                  <a:ext uri="{FF2B5EF4-FFF2-40B4-BE49-F238E27FC236}">
                    <a16:creationId xmlns:a16="http://schemas.microsoft.com/office/drawing/2014/main" xmlns="" id="{053A4848-AAFB-4CE4-965E-6A7EDF9F21FB}"/>
                  </a:ext>
                </a:extLst>
              </p:cNvPr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śļïďé">
                <a:extLst>
                  <a:ext uri="{FF2B5EF4-FFF2-40B4-BE49-F238E27FC236}">
                    <a16:creationId xmlns:a16="http://schemas.microsoft.com/office/drawing/2014/main" xmlns="" id="{A063189C-6659-4CD5-BDD2-89392B0ED91E}"/>
                  </a:ext>
                </a:extLst>
              </p:cNvPr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śľïḓê">
                <a:extLst>
                  <a:ext uri="{FF2B5EF4-FFF2-40B4-BE49-F238E27FC236}">
                    <a16:creationId xmlns:a16="http://schemas.microsoft.com/office/drawing/2014/main" xmlns="" id="{3E0C5FAC-D028-4193-929A-9EB9E04D1457}"/>
                  </a:ext>
                </a:extLst>
              </p:cNvPr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šḷïḑé">
                <a:extLst>
                  <a:ext uri="{FF2B5EF4-FFF2-40B4-BE49-F238E27FC236}">
                    <a16:creationId xmlns:a16="http://schemas.microsoft.com/office/drawing/2014/main" xmlns="" id="{09091313-B4A7-43DB-80BC-83488B61FAD7}"/>
                  </a:ext>
                </a:extLst>
              </p:cNvPr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şḷîde">
                <a:extLst>
                  <a:ext uri="{FF2B5EF4-FFF2-40B4-BE49-F238E27FC236}">
                    <a16:creationId xmlns:a16="http://schemas.microsoft.com/office/drawing/2014/main" xmlns="" id="{4E8F8156-FED2-45EE-9BB1-81251F81B5D8}"/>
                  </a:ext>
                </a:extLst>
              </p:cNvPr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ṥḷiďe">
                <a:extLst>
                  <a:ext uri="{FF2B5EF4-FFF2-40B4-BE49-F238E27FC236}">
                    <a16:creationId xmlns:a16="http://schemas.microsoft.com/office/drawing/2014/main" xmlns="" id="{0CEF7C57-34EA-4F1B-B04B-F0BCCC4B823F}"/>
                  </a:ext>
                </a:extLst>
              </p:cNvPr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ṩ1íḓè">
                <a:extLst>
                  <a:ext uri="{FF2B5EF4-FFF2-40B4-BE49-F238E27FC236}">
                    <a16:creationId xmlns:a16="http://schemas.microsoft.com/office/drawing/2014/main" xmlns="" id="{631C67BE-2663-44AF-A455-0E3331E8D40A}"/>
                  </a:ext>
                </a:extLst>
              </p:cNvPr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ṧľîḋè">
                <a:extLst>
                  <a:ext uri="{FF2B5EF4-FFF2-40B4-BE49-F238E27FC236}">
                    <a16:creationId xmlns:a16="http://schemas.microsoft.com/office/drawing/2014/main" xmlns="" id="{017F4E17-07CD-491E-AF2A-1F730530F2B1}"/>
                  </a:ext>
                </a:extLst>
              </p:cNvPr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$ľîḍe">
                <a:extLst>
                  <a:ext uri="{FF2B5EF4-FFF2-40B4-BE49-F238E27FC236}">
                    <a16:creationId xmlns:a16="http://schemas.microsoft.com/office/drawing/2014/main" xmlns="" id="{0C6B37F5-F4F0-4C8C-B36F-BADC71201154}"/>
                  </a:ext>
                </a:extLst>
              </p:cNvPr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îṩ1îḋe">
                <a:extLst>
                  <a:ext uri="{FF2B5EF4-FFF2-40B4-BE49-F238E27FC236}">
                    <a16:creationId xmlns:a16="http://schemas.microsoft.com/office/drawing/2014/main" xmlns="" id="{18E36D92-DD85-452F-BAE8-73AA49657923}"/>
                  </a:ext>
                </a:extLst>
              </p:cNvPr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ṥlíďè">
                <a:extLst>
                  <a:ext uri="{FF2B5EF4-FFF2-40B4-BE49-F238E27FC236}">
                    <a16:creationId xmlns:a16="http://schemas.microsoft.com/office/drawing/2014/main" xmlns="" id="{3F8CF209-80C9-41D3-BA28-E3DD1F024467}"/>
                  </a:ext>
                </a:extLst>
              </p:cNvPr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ṣlíḋè">
                <a:extLst>
                  <a:ext uri="{FF2B5EF4-FFF2-40B4-BE49-F238E27FC236}">
                    <a16:creationId xmlns:a16="http://schemas.microsoft.com/office/drawing/2014/main" xmlns="" id="{465CCE35-97D3-43D5-BB59-1500B7A6561B}"/>
                  </a:ext>
                </a:extLst>
              </p:cNvPr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$líḓê">
                <a:extLst>
                  <a:ext uri="{FF2B5EF4-FFF2-40B4-BE49-F238E27FC236}">
                    <a16:creationId xmlns:a16="http://schemas.microsoft.com/office/drawing/2014/main" xmlns="" id="{494566C2-0316-4B07-A30D-339738CE6564}"/>
                  </a:ext>
                </a:extLst>
              </p:cNvPr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śḷíḍê">
                <a:extLst>
                  <a:ext uri="{FF2B5EF4-FFF2-40B4-BE49-F238E27FC236}">
                    <a16:creationId xmlns:a16="http://schemas.microsoft.com/office/drawing/2014/main" xmlns="" id="{E39119CC-1009-4825-BD63-D2BEBC8C5350}"/>
                  </a:ext>
                </a:extLst>
              </p:cNvPr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$1îḑé">
                <a:extLst>
                  <a:ext uri="{FF2B5EF4-FFF2-40B4-BE49-F238E27FC236}">
                    <a16:creationId xmlns:a16="http://schemas.microsoft.com/office/drawing/2014/main" xmlns="" id="{39149766-450B-48E6-8D08-49440AAA9099}"/>
                  </a:ext>
                </a:extLst>
              </p:cNvPr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šliďe">
                <a:extLst>
                  <a:ext uri="{FF2B5EF4-FFF2-40B4-BE49-F238E27FC236}">
                    <a16:creationId xmlns:a16="http://schemas.microsoft.com/office/drawing/2014/main" xmlns="" id="{CE13204F-360F-40EC-AA18-9806BAE3A969}"/>
                  </a:ext>
                </a:extLst>
              </p:cNvPr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ṥḷiḓé">
                <a:extLst>
                  <a:ext uri="{FF2B5EF4-FFF2-40B4-BE49-F238E27FC236}">
                    <a16:creationId xmlns:a16="http://schemas.microsoft.com/office/drawing/2014/main" xmlns="" id="{ED37E067-A338-447D-B605-B6732EA9BEF0}"/>
                  </a:ext>
                </a:extLst>
              </p:cNvPr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ïṧḻiḓè">
                <a:extLst>
                  <a:ext uri="{FF2B5EF4-FFF2-40B4-BE49-F238E27FC236}">
                    <a16:creationId xmlns:a16="http://schemas.microsoft.com/office/drawing/2014/main" xmlns="" id="{560CE630-321D-4D10-8FE8-1AE91CA3DD74}"/>
                  </a:ext>
                </a:extLst>
              </p:cNvPr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sļíḑê">
                <a:extLst>
                  <a:ext uri="{FF2B5EF4-FFF2-40B4-BE49-F238E27FC236}">
                    <a16:creationId xmlns:a16="http://schemas.microsoft.com/office/drawing/2014/main" xmlns="" id="{075DA784-71A3-4607-9B3E-66E3457AAB9B}"/>
                  </a:ext>
                </a:extLst>
              </p:cNvPr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ş1íḑê">
                <a:extLst>
                  <a:ext uri="{FF2B5EF4-FFF2-40B4-BE49-F238E27FC236}">
                    <a16:creationId xmlns:a16="http://schemas.microsoft.com/office/drawing/2014/main" xmlns="" id="{80CACF6B-948C-48F7-B3CC-4CD8D71A6F30}"/>
                  </a:ext>
                </a:extLst>
              </p:cNvPr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ṡḻïḋè">
                <a:extLst>
                  <a:ext uri="{FF2B5EF4-FFF2-40B4-BE49-F238E27FC236}">
                    <a16:creationId xmlns:a16="http://schemas.microsoft.com/office/drawing/2014/main" xmlns="" id="{1041709A-8749-47F1-9E97-4F182D537219}"/>
                  </a:ext>
                </a:extLst>
              </p:cNvPr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šliḋè">
                <a:extLst>
                  <a:ext uri="{FF2B5EF4-FFF2-40B4-BE49-F238E27FC236}">
                    <a16:creationId xmlns:a16="http://schemas.microsoft.com/office/drawing/2014/main" xmlns="" id="{095B9560-2960-46F8-8543-F504164918C6}"/>
                  </a:ext>
                </a:extLst>
              </p:cNvPr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$ļiḑé">
                <a:extLst>
                  <a:ext uri="{FF2B5EF4-FFF2-40B4-BE49-F238E27FC236}">
                    <a16:creationId xmlns:a16="http://schemas.microsoft.com/office/drawing/2014/main" xmlns="" id="{E9D38169-8623-4DC6-AFE3-1761CD9947A7}"/>
                  </a:ext>
                </a:extLst>
              </p:cNvPr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ṣľïḓè">
                <a:extLst>
                  <a:ext uri="{FF2B5EF4-FFF2-40B4-BE49-F238E27FC236}">
                    <a16:creationId xmlns:a16="http://schemas.microsoft.com/office/drawing/2014/main" xmlns="" id="{D7E3B8FB-F25B-47A1-BE80-3D8307C5F93C}"/>
                  </a:ext>
                </a:extLst>
              </p:cNvPr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ṧľíḓê">
                <a:extLst>
                  <a:ext uri="{FF2B5EF4-FFF2-40B4-BE49-F238E27FC236}">
                    <a16:creationId xmlns:a16="http://schemas.microsoft.com/office/drawing/2014/main" xmlns="" id="{59D32B57-2C4B-43FF-9879-A5CD38366803}"/>
                  </a:ext>
                </a:extLst>
              </p:cNvPr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ṧḻïḓè">
                <a:extLst>
                  <a:ext uri="{FF2B5EF4-FFF2-40B4-BE49-F238E27FC236}">
                    <a16:creationId xmlns:a16="http://schemas.microsoft.com/office/drawing/2014/main" xmlns="" id="{DB1DD9A6-B7D6-46EA-956A-E6AFD1FAED34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î$ļîdê">
                <a:extLst>
                  <a:ext uri="{FF2B5EF4-FFF2-40B4-BE49-F238E27FC236}">
                    <a16:creationId xmlns:a16="http://schemas.microsoft.com/office/drawing/2014/main" xmlns="" id="{67631E86-2983-4C18-8706-E9EC4683D46F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ṧḻíḋè">
                <a:extLst>
                  <a:ext uri="{FF2B5EF4-FFF2-40B4-BE49-F238E27FC236}">
                    <a16:creationId xmlns:a16="http://schemas.microsoft.com/office/drawing/2014/main" xmlns="" id="{AD0259F5-E2DE-4B0A-AD59-40CB5FE29B57}"/>
                  </a:ext>
                </a:extLst>
              </p:cNvPr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ľíḍê">
                <a:extLst>
                  <a:ext uri="{FF2B5EF4-FFF2-40B4-BE49-F238E27FC236}">
                    <a16:creationId xmlns:a16="http://schemas.microsoft.com/office/drawing/2014/main" xmlns="" id="{A6A5F80C-BFEF-4223-A2D6-911A8A64BB8E}"/>
                  </a:ext>
                </a:extLst>
              </p:cNvPr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ṩļíďè">
                <a:extLst>
                  <a:ext uri="{FF2B5EF4-FFF2-40B4-BE49-F238E27FC236}">
                    <a16:creationId xmlns:a16="http://schemas.microsoft.com/office/drawing/2014/main" xmlns="" id="{AB708475-3076-425C-BB9F-28CC678CBCD0}"/>
                  </a:ext>
                </a:extLst>
              </p:cNvPr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ṧ1ídè">
                <a:extLst>
                  <a:ext uri="{FF2B5EF4-FFF2-40B4-BE49-F238E27FC236}">
                    <a16:creationId xmlns:a16="http://schemas.microsoft.com/office/drawing/2014/main" xmlns="" id="{3F6624AB-1D31-40ED-9F78-23B3CFF21048}"/>
                  </a:ext>
                </a:extLst>
              </p:cNvPr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Sľiḑè">
                <a:extLst>
                  <a:ext uri="{FF2B5EF4-FFF2-40B4-BE49-F238E27FC236}">
                    <a16:creationId xmlns:a16="http://schemas.microsoft.com/office/drawing/2014/main" xmlns="" id="{1E1E5B47-D3C5-4279-A2D4-2E67169CB6C4}"/>
                  </a:ext>
                </a:extLst>
              </p:cNvPr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ļíḓe">
                <a:extLst>
                  <a:ext uri="{FF2B5EF4-FFF2-40B4-BE49-F238E27FC236}">
                    <a16:creationId xmlns:a16="http://schemas.microsoft.com/office/drawing/2014/main" xmlns="" id="{DC72502A-9261-42C7-9C5C-B7930167E349}"/>
                  </a:ext>
                </a:extLst>
              </p:cNvPr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ṥļiďé">
                <a:extLst>
                  <a:ext uri="{FF2B5EF4-FFF2-40B4-BE49-F238E27FC236}">
                    <a16:creationId xmlns:a16="http://schemas.microsoft.com/office/drawing/2014/main" xmlns="" id="{94B6D4B3-1DFD-4774-868C-269CE740E960}"/>
                  </a:ext>
                </a:extLst>
              </p:cNvPr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ṣľïḑè">
                <a:extLst>
                  <a:ext uri="{FF2B5EF4-FFF2-40B4-BE49-F238E27FC236}">
                    <a16:creationId xmlns:a16="http://schemas.microsoft.com/office/drawing/2014/main" xmlns="" id="{82990EAF-F3E6-47D1-BFD5-54FEB869FB98}"/>
                  </a:ext>
                </a:extLst>
              </p:cNvPr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ïsľiḓè">
                <a:extLst>
                  <a:ext uri="{FF2B5EF4-FFF2-40B4-BE49-F238E27FC236}">
                    <a16:creationId xmlns:a16="http://schemas.microsoft.com/office/drawing/2014/main" xmlns="" id="{B4C56F99-56FF-4B48-9150-A9EF7D6840DF}"/>
                  </a:ext>
                </a:extLst>
              </p:cNvPr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ïŝḷíde">
                <a:extLst>
                  <a:ext uri="{FF2B5EF4-FFF2-40B4-BE49-F238E27FC236}">
                    <a16:creationId xmlns:a16="http://schemas.microsoft.com/office/drawing/2014/main" xmlns="" id="{9E72E67A-2EF1-4646-A85A-042AE95E4123}"/>
                  </a:ext>
                </a:extLst>
              </p:cNvPr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$ľiḋe">
                <a:extLst>
                  <a:ext uri="{FF2B5EF4-FFF2-40B4-BE49-F238E27FC236}">
                    <a16:creationId xmlns:a16="http://schemas.microsoft.com/office/drawing/2014/main" xmlns="" id="{01E0B693-811E-4725-8041-AEEAD35AD7FB}"/>
                  </a:ext>
                </a:extLst>
              </p:cNvPr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íSḷîďè">
                <a:extLst>
                  <a:ext uri="{FF2B5EF4-FFF2-40B4-BE49-F238E27FC236}">
                    <a16:creationId xmlns:a16="http://schemas.microsoft.com/office/drawing/2014/main" xmlns="" id="{B7DF5BD3-BF95-450A-A125-A068E1F6B227}"/>
                  </a:ext>
                </a:extLst>
              </p:cNvPr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šḻíďè">
                <a:extLst>
                  <a:ext uri="{FF2B5EF4-FFF2-40B4-BE49-F238E27FC236}">
                    <a16:creationId xmlns:a16="http://schemas.microsoft.com/office/drawing/2014/main" xmlns="" id="{9091E634-04CD-44B7-95CA-0641AFFA3B62}"/>
                  </a:ext>
                </a:extLst>
              </p:cNvPr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ṩľiḋè">
                <a:extLst>
                  <a:ext uri="{FF2B5EF4-FFF2-40B4-BE49-F238E27FC236}">
                    <a16:creationId xmlns:a16="http://schemas.microsoft.com/office/drawing/2014/main" xmlns="" id="{26EE7C54-E90F-4838-90AE-777FF52FAA94}"/>
                  </a:ext>
                </a:extLst>
              </p:cNvPr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sļíḍe">
                <a:extLst>
                  <a:ext uri="{FF2B5EF4-FFF2-40B4-BE49-F238E27FC236}">
                    <a16:creationId xmlns:a16="http://schemas.microsoft.com/office/drawing/2014/main" xmlns="" id="{697933EB-C0ED-42FF-9D9B-6642D0F01A92}"/>
                  </a:ext>
                </a:extLst>
              </p:cNvPr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$ľíḋé">
                <a:extLst>
                  <a:ext uri="{FF2B5EF4-FFF2-40B4-BE49-F238E27FC236}">
                    <a16:creationId xmlns:a16="http://schemas.microsoft.com/office/drawing/2014/main" xmlns="" id="{81D9E5A8-1DC6-4D25-B459-8A7EA74BE94B}"/>
                  </a:ext>
                </a:extLst>
              </p:cNvPr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$ľiḑé">
                <a:extLst>
                  <a:ext uri="{FF2B5EF4-FFF2-40B4-BE49-F238E27FC236}">
                    <a16:creationId xmlns:a16="http://schemas.microsoft.com/office/drawing/2014/main" xmlns="" id="{D1EF9CFE-ED7C-4C13-B992-BD1033649F83}"/>
                  </a:ext>
                </a:extLst>
              </p:cNvPr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îśliḋê">
                <a:extLst>
                  <a:ext uri="{FF2B5EF4-FFF2-40B4-BE49-F238E27FC236}">
                    <a16:creationId xmlns:a16="http://schemas.microsoft.com/office/drawing/2014/main" xmlns="" id="{A27C7662-5079-4EB8-A71E-634209E4EC50}"/>
                  </a:ext>
                </a:extLst>
              </p:cNvPr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ŝḷiḋé">
                <a:extLst>
                  <a:ext uri="{FF2B5EF4-FFF2-40B4-BE49-F238E27FC236}">
                    <a16:creationId xmlns:a16="http://schemas.microsoft.com/office/drawing/2014/main" xmlns="" id="{02E33EDD-FF04-48DC-A5E2-79676310D8B7}"/>
                  </a:ext>
                </a:extLst>
              </p:cNvPr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ṧḻiḋe">
                <a:extLst>
                  <a:ext uri="{FF2B5EF4-FFF2-40B4-BE49-F238E27FC236}">
                    <a16:creationId xmlns:a16="http://schemas.microsoft.com/office/drawing/2014/main" xmlns="" id="{8D6A2491-0987-4650-A69F-988B3F09E0E6}"/>
                  </a:ext>
                </a:extLst>
              </p:cNvPr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îSļîḋé">
                <a:extLst>
                  <a:ext uri="{FF2B5EF4-FFF2-40B4-BE49-F238E27FC236}">
                    <a16:creationId xmlns:a16="http://schemas.microsoft.com/office/drawing/2014/main" xmlns="" id="{25EDBC78-ADDF-4811-B719-007CAB34C5C4}"/>
                  </a:ext>
                </a:extLst>
              </p:cNvPr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ṥḷidé">
                <a:extLst>
                  <a:ext uri="{FF2B5EF4-FFF2-40B4-BE49-F238E27FC236}">
                    <a16:creationId xmlns:a16="http://schemas.microsoft.com/office/drawing/2014/main" xmlns="" id="{BD0DC827-77DC-4793-BB06-993BD88D1922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išḻïḍe">
                <a:extLst>
                  <a:ext uri="{FF2B5EF4-FFF2-40B4-BE49-F238E27FC236}">
                    <a16:creationId xmlns:a16="http://schemas.microsoft.com/office/drawing/2014/main" xmlns="" id="{EA7A36DA-58FF-4817-A7EE-BA5212D6FCD1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şḻîďê">
                <a:extLst>
                  <a:ext uri="{FF2B5EF4-FFF2-40B4-BE49-F238E27FC236}">
                    <a16:creationId xmlns:a16="http://schemas.microsoft.com/office/drawing/2014/main" xmlns="" id="{FD0C3B0E-BDB8-415A-B240-119DCEBF8C77}"/>
                  </a:ext>
                </a:extLst>
              </p:cNvPr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íSḻïḓè">
                <a:extLst>
                  <a:ext uri="{FF2B5EF4-FFF2-40B4-BE49-F238E27FC236}">
                    <a16:creationId xmlns:a16="http://schemas.microsoft.com/office/drawing/2014/main" xmlns="" id="{1529FEBE-21B9-40D2-8481-B5FE748136C2}"/>
                  </a:ext>
                </a:extLst>
              </p:cNvPr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ï$1iḑè">
                <a:extLst>
                  <a:ext uri="{FF2B5EF4-FFF2-40B4-BE49-F238E27FC236}">
                    <a16:creationId xmlns:a16="http://schemas.microsoft.com/office/drawing/2014/main" xmlns="" id="{342AA62E-1F77-43A8-B908-21962F7CAD4E}"/>
                  </a:ext>
                </a:extLst>
              </p:cNvPr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xmlns="" id="{D0B67F05-59C3-46C4-BC0E-18453D26613D}"/>
              </a:ext>
            </a:extLst>
          </p:cNvPr>
          <p:cNvGrpSpPr/>
          <p:nvPr/>
        </p:nvGrpSpPr>
        <p:grpSpPr>
          <a:xfrm>
            <a:off x="1450316" y="2194641"/>
            <a:ext cx="1978685" cy="763004"/>
            <a:chOff x="4397979" y="1511803"/>
            <a:chExt cx="1978685" cy="763004"/>
          </a:xfrm>
        </p:grpSpPr>
        <p:sp>
          <p:nvSpPr>
            <p:cNvPr id="175" name="矩形: 圆角 174">
              <a:extLst>
                <a:ext uri="{FF2B5EF4-FFF2-40B4-BE49-F238E27FC236}">
                  <a16:creationId xmlns:a16="http://schemas.microsoft.com/office/drawing/2014/main" xmlns="" id="{4D01D30F-6FCD-4367-8742-1B747B2729D5}"/>
                </a:ext>
              </a:extLst>
            </p:cNvPr>
            <p:cNvSpPr/>
            <p:nvPr/>
          </p:nvSpPr>
          <p:spPr>
            <a:xfrm>
              <a:off x="4512180" y="1596162"/>
              <a:ext cx="1864484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grpSp>
          <p:nvGrpSpPr>
            <p:cNvPr id="176" name="组合 175">
              <a:extLst>
                <a:ext uri="{FF2B5EF4-FFF2-40B4-BE49-F238E27FC236}">
                  <a16:creationId xmlns:a16="http://schemas.microsoft.com/office/drawing/2014/main" xmlns="" id="{90D25D4C-CA92-4031-8CE2-C1DADF39B114}"/>
                </a:ext>
              </a:extLst>
            </p:cNvPr>
            <p:cNvGrpSpPr/>
            <p:nvPr/>
          </p:nvGrpSpPr>
          <p:grpSpPr>
            <a:xfrm>
              <a:off x="4397979" y="1511803"/>
              <a:ext cx="1822730" cy="763004"/>
              <a:chOff x="4397979" y="1511803"/>
              <a:chExt cx="1822730" cy="763004"/>
            </a:xfrm>
          </p:grpSpPr>
          <p:sp>
            <p:nvSpPr>
              <p:cNvPr id="180" name="Freeform 17">
                <a:extLst>
                  <a:ext uri="{FF2B5EF4-FFF2-40B4-BE49-F238E27FC236}">
                    <a16:creationId xmlns:a16="http://schemas.microsoft.com/office/drawing/2014/main" xmlns="" id="{435E691E-612D-48B9-8179-1221EE3DEF56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  <p:sp>
            <p:nvSpPr>
              <p:cNvPr id="181" name="矩形 180">
                <a:extLst>
                  <a:ext uri="{FF2B5EF4-FFF2-40B4-BE49-F238E27FC236}">
                    <a16:creationId xmlns:a16="http://schemas.microsoft.com/office/drawing/2014/main" xmlns="" id="{5733B684-8103-4CC6-8C53-359681BB6501}"/>
                  </a:ext>
                </a:extLst>
              </p:cNvPr>
              <p:cNvSpPr/>
              <p:nvPr/>
            </p:nvSpPr>
            <p:spPr>
              <a:xfrm>
                <a:off x="4599752" y="1511803"/>
                <a:ext cx="1620957" cy="670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去除攻击</a:t>
                </a:r>
              </a:p>
            </p:txBody>
          </p:sp>
        </p:grpSp>
      </p:grpSp>
      <p:sp>
        <p:nvSpPr>
          <p:cNvPr id="182" name="矩形 181">
            <a:extLst>
              <a:ext uri="{FF2B5EF4-FFF2-40B4-BE49-F238E27FC236}">
                <a16:creationId xmlns:a16="http://schemas.microsoft.com/office/drawing/2014/main" xmlns="" id="{5FC660D6-BD23-45A7-9EB9-DAA422751A15}"/>
              </a:ext>
            </a:extLst>
          </p:cNvPr>
          <p:cNvSpPr/>
          <p:nvPr/>
        </p:nvSpPr>
        <p:spPr>
          <a:xfrm>
            <a:off x="3071437" y="2382933"/>
            <a:ext cx="80571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dirty="0">
                <a:latin typeface="+mn-ea"/>
              </a:rPr>
              <a:t>试图削弱载体中的水印强度，或破坏载体中的水印存在 </a:t>
            </a:r>
          </a:p>
        </p:txBody>
      </p:sp>
      <p:grpSp>
        <p:nvGrpSpPr>
          <p:cNvPr id="183" name="组合 182">
            <a:extLst>
              <a:ext uri="{FF2B5EF4-FFF2-40B4-BE49-F238E27FC236}">
                <a16:creationId xmlns:a16="http://schemas.microsoft.com/office/drawing/2014/main" xmlns="" id="{C1137C5E-B413-4FA5-842D-B9404EA75F92}"/>
              </a:ext>
            </a:extLst>
          </p:cNvPr>
          <p:cNvGrpSpPr/>
          <p:nvPr/>
        </p:nvGrpSpPr>
        <p:grpSpPr>
          <a:xfrm>
            <a:off x="1450316" y="3203532"/>
            <a:ext cx="1978685" cy="763004"/>
            <a:chOff x="4397979" y="1511803"/>
            <a:chExt cx="1978685" cy="763004"/>
          </a:xfrm>
        </p:grpSpPr>
        <p:sp>
          <p:nvSpPr>
            <p:cNvPr id="184" name="矩形: 圆角 183">
              <a:extLst>
                <a:ext uri="{FF2B5EF4-FFF2-40B4-BE49-F238E27FC236}">
                  <a16:creationId xmlns:a16="http://schemas.microsoft.com/office/drawing/2014/main" xmlns="" id="{1D6434A5-9624-45C5-836D-22D73727B9CA}"/>
                </a:ext>
              </a:extLst>
            </p:cNvPr>
            <p:cNvSpPr/>
            <p:nvPr/>
          </p:nvSpPr>
          <p:spPr>
            <a:xfrm>
              <a:off x="4512180" y="1596162"/>
              <a:ext cx="1864484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grpSp>
          <p:nvGrpSpPr>
            <p:cNvPr id="185" name="组合 184">
              <a:extLst>
                <a:ext uri="{FF2B5EF4-FFF2-40B4-BE49-F238E27FC236}">
                  <a16:creationId xmlns:a16="http://schemas.microsoft.com/office/drawing/2014/main" xmlns="" id="{5A1952AA-518F-49C4-99CF-319B833133AA}"/>
                </a:ext>
              </a:extLst>
            </p:cNvPr>
            <p:cNvGrpSpPr/>
            <p:nvPr/>
          </p:nvGrpSpPr>
          <p:grpSpPr>
            <a:xfrm>
              <a:off x="4397979" y="1511803"/>
              <a:ext cx="1822730" cy="763004"/>
              <a:chOff x="4397979" y="1511803"/>
              <a:chExt cx="1822730" cy="763004"/>
            </a:xfrm>
          </p:grpSpPr>
          <p:sp>
            <p:nvSpPr>
              <p:cNvPr id="186" name="Freeform 17">
                <a:extLst>
                  <a:ext uri="{FF2B5EF4-FFF2-40B4-BE49-F238E27FC236}">
                    <a16:creationId xmlns:a16="http://schemas.microsoft.com/office/drawing/2014/main" xmlns="" id="{F46EE6DE-2B5F-4587-99BE-2870339B9A51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xmlns="" id="{D7506638-6E23-4EEA-B171-BA8FE50B8E06}"/>
                  </a:ext>
                </a:extLst>
              </p:cNvPr>
              <p:cNvSpPr/>
              <p:nvPr/>
            </p:nvSpPr>
            <p:spPr>
              <a:xfrm>
                <a:off x="4599752" y="1511803"/>
                <a:ext cx="1620957" cy="670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表达攻击</a:t>
                </a:r>
              </a:p>
            </p:txBody>
          </p:sp>
        </p:grpSp>
      </p:grpSp>
      <p:sp>
        <p:nvSpPr>
          <p:cNvPr id="188" name="矩形 187">
            <a:extLst>
              <a:ext uri="{FF2B5EF4-FFF2-40B4-BE49-F238E27FC236}">
                <a16:creationId xmlns:a16="http://schemas.microsoft.com/office/drawing/2014/main" xmlns="" id="{ACB5F0A6-B7C3-4DDE-B51B-7559318611CE}"/>
              </a:ext>
            </a:extLst>
          </p:cNvPr>
          <p:cNvSpPr/>
          <p:nvPr/>
        </p:nvSpPr>
        <p:spPr>
          <a:xfrm>
            <a:off x="3071437" y="3391824"/>
            <a:ext cx="3698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dirty="0">
                <a:latin typeface="+mn-ea"/>
              </a:rPr>
              <a:t>试图使水印检测失效</a:t>
            </a:r>
          </a:p>
        </p:txBody>
      </p:sp>
      <p:grpSp>
        <p:nvGrpSpPr>
          <p:cNvPr id="189" name="组合 188">
            <a:extLst>
              <a:ext uri="{FF2B5EF4-FFF2-40B4-BE49-F238E27FC236}">
                <a16:creationId xmlns:a16="http://schemas.microsoft.com/office/drawing/2014/main" xmlns="" id="{F8E43F2E-D9E8-4FB7-8774-4CE3D379A10E}"/>
              </a:ext>
            </a:extLst>
          </p:cNvPr>
          <p:cNvGrpSpPr/>
          <p:nvPr/>
        </p:nvGrpSpPr>
        <p:grpSpPr>
          <a:xfrm>
            <a:off x="1450316" y="4212423"/>
            <a:ext cx="1978685" cy="763004"/>
            <a:chOff x="4397979" y="1511803"/>
            <a:chExt cx="1978685" cy="763004"/>
          </a:xfrm>
        </p:grpSpPr>
        <p:sp>
          <p:nvSpPr>
            <p:cNvPr id="190" name="矩形: 圆角 189">
              <a:extLst>
                <a:ext uri="{FF2B5EF4-FFF2-40B4-BE49-F238E27FC236}">
                  <a16:creationId xmlns:a16="http://schemas.microsoft.com/office/drawing/2014/main" xmlns="" id="{E5DB3DCC-F1B7-462A-A1A9-C4E7C0FE7E47}"/>
                </a:ext>
              </a:extLst>
            </p:cNvPr>
            <p:cNvSpPr/>
            <p:nvPr/>
          </p:nvSpPr>
          <p:spPr>
            <a:xfrm>
              <a:off x="4512180" y="1596162"/>
              <a:ext cx="1864484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grpSp>
          <p:nvGrpSpPr>
            <p:cNvPr id="191" name="组合 190">
              <a:extLst>
                <a:ext uri="{FF2B5EF4-FFF2-40B4-BE49-F238E27FC236}">
                  <a16:creationId xmlns:a16="http://schemas.microsoft.com/office/drawing/2014/main" xmlns="" id="{E1669266-6005-4A74-9E63-F54CE1868942}"/>
                </a:ext>
              </a:extLst>
            </p:cNvPr>
            <p:cNvGrpSpPr/>
            <p:nvPr/>
          </p:nvGrpSpPr>
          <p:grpSpPr>
            <a:xfrm>
              <a:off x="4397979" y="1511803"/>
              <a:ext cx="1822730" cy="763004"/>
              <a:chOff x="4397979" y="1511803"/>
              <a:chExt cx="1822730" cy="763004"/>
            </a:xfrm>
          </p:grpSpPr>
          <p:sp>
            <p:nvSpPr>
              <p:cNvPr id="192" name="Freeform 17">
                <a:extLst>
                  <a:ext uri="{FF2B5EF4-FFF2-40B4-BE49-F238E27FC236}">
                    <a16:creationId xmlns:a16="http://schemas.microsoft.com/office/drawing/2014/main" xmlns="" id="{A66B3166-0902-407F-A5AF-CAB42EF7F8FE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  <p:sp>
            <p:nvSpPr>
              <p:cNvPr id="193" name="矩形 192">
                <a:extLst>
                  <a:ext uri="{FF2B5EF4-FFF2-40B4-BE49-F238E27FC236}">
                    <a16:creationId xmlns:a16="http://schemas.microsoft.com/office/drawing/2014/main" xmlns="" id="{3F584DCB-1EDB-4B19-B0C7-C04AACB9992A}"/>
                  </a:ext>
                </a:extLst>
              </p:cNvPr>
              <p:cNvSpPr/>
              <p:nvPr/>
            </p:nvSpPr>
            <p:spPr>
              <a:xfrm>
                <a:off x="4599752" y="1511803"/>
                <a:ext cx="1620957" cy="670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解释攻击</a:t>
                </a:r>
              </a:p>
            </p:txBody>
          </p:sp>
        </p:grpSp>
      </p:grpSp>
      <p:sp>
        <p:nvSpPr>
          <p:cNvPr id="194" name="矩形 193">
            <a:extLst>
              <a:ext uri="{FF2B5EF4-FFF2-40B4-BE49-F238E27FC236}">
                <a16:creationId xmlns:a16="http://schemas.microsoft.com/office/drawing/2014/main" xmlns="" id="{4EE068BA-9EA3-49E2-848A-15B6C6FBE470}"/>
              </a:ext>
            </a:extLst>
          </p:cNvPr>
          <p:cNvSpPr/>
          <p:nvPr/>
        </p:nvSpPr>
        <p:spPr>
          <a:xfrm>
            <a:off x="3071437" y="4400715"/>
            <a:ext cx="41123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dirty="0">
                <a:latin typeface="+mn-ea"/>
              </a:rPr>
              <a:t>通过伪造水印来达到目的 </a:t>
            </a:r>
          </a:p>
        </p:txBody>
      </p:sp>
      <p:grpSp>
        <p:nvGrpSpPr>
          <p:cNvPr id="195" name="组合 194">
            <a:extLst>
              <a:ext uri="{FF2B5EF4-FFF2-40B4-BE49-F238E27FC236}">
                <a16:creationId xmlns:a16="http://schemas.microsoft.com/office/drawing/2014/main" xmlns="" id="{F4163A47-6F3F-49B8-B1C4-756B13994DF1}"/>
              </a:ext>
            </a:extLst>
          </p:cNvPr>
          <p:cNvGrpSpPr/>
          <p:nvPr/>
        </p:nvGrpSpPr>
        <p:grpSpPr>
          <a:xfrm>
            <a:off x="1450316" y="5221313"/>
            <a:ext cx="1978685" cy="763004"/>
            <a:chOff x="4397979" y="1511803"/>
            <a:chExt cx="1978685" cy="763004"/>
          </a:xfrm>
        </p:grpSpPr>
        <p:sp>
          <p:nvSpPr>
            <p:cNvPr id="196" name="矩形: 圆角 195">
              <a:extLst>
                <a:ext uri="{FF2B5EF4-FFF2-40B4-BE49-F238E27FC236}">
                  <a16:creationId xmlns:a16="http://schemas.microsoft.com/office/drawing/2014/main" xmlns="" id="{EF27E8F8-B9FB-4089-A252-FE5D572F92EE}"/>
                </a:ext>
              </a:extLst>
            </p:cNvPr>
            <p:cNvSpPr/>
            <p:nvPr/>
          </p:nvSpPr>
          <p:spPr>
            <a:xfrm>
              <a:off x="4512180" y="1596162"/>
              <a:ext cx="1864484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grpSp>
          <p:nvGrpSpPr>
            <p:cNvPr id="197" name="组合 196">
              <a:extLst>
                <a:ext uri="{FF2B5EF4-FFF2-40B4-BE49-F238E27FC236}">
                  <a16:creationId xmlns:a16="http://schemas.microsoft.com/office/drawing/2014/main" xmlns="" id="{C6DDC38F-22DE-4FEE-B384-EE46A200FF9A}"/>
                </a:ext>
              </a:extLst>
            </p:cNvPr>
            <p:cNvGrpSpPr/>
            <p:nvPr/>
          </p:nvGrpSpPr>
          <p:grpSpPr>
            <a:xfrm>
              <a:off x="4397979" y="1511803"/>
              <a:ext cx="1822730" cy="763004"/>
              <a:chOff x="4397979" y="1511803"/>
              <a:chExt cx="1822730" cy="763004"/>
            </a:xfrm>
          </p:grpSpPr>
          <p:sp>
            <p:nvSpPr>
              <p:cNvPr id="198" name="Freeform 17">
                <a:extLst>
                  <a:ext uri="{FF2B5EF4-FFF2-40B4-BE49-F238E27FC236}">
                    <a16:creationId xmlns:a16="http://schemas.microsoft.com/office/drawing/2014/main" xmlns="" id="{44C89D08-E4AD-4213-A07D-BAD5E192B55E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  <p:sp>
            <p:nvSpPr>
              <p:cNvPr id="199" name="矩形 198">
                <a:extLst>
                  <a:ext uri="{FF2B5EF4-FFF2-40B4-BE49-F238E27FC236}">
                    <a16:creationId xmlns:a16="http://schemas.microsoft.com/office/drawing/2014/main" xmlns="" id="{5E6FFFBF-52FB-4C7E-A115-A4FE9C1ADC1B}"/>
                  </a:ext>
                </a:extLst>
              </p:cNvPr>
              <p:cNvSpPr/>
              <p:nvPr/>
            </p:nvSpPr>
            <p:spPr>
              <a:xfrm>
                <a:off x="4599752" y="1511803"/>
                <a:ext cx="1620957" cy="670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法律攻击</a:t>
                </a:r>
              </a:p>
            </p:txBody>
          </p:sp>
        </p:grpSp>
      </p:grpSp>
      <p:sp>
        <p:nvSpPr>
          <p:cNvPr id="200" name="矩形 199">
            <a:extLst>
              <a:ext uri="{FF2B5EF4-FFF2-40B4-BE49-F238E27FC236}">
                <a16:creationId xmlns:a16="http://schemas.microsoft.com/office/drawing/2014/main" xmlns="" id="{76B0910F-5A8A-4931-8412-951455AF3B39}"/>
              </a:ext>
            </a:extLst>
          </p:cNvPr>
          <p:cNvSpPr/>
          <p:nvPr/>
        </p:nvSpPr>
        <p:spPr>
          <a:xfrm>
            <a:off x="3071437" y="5409605"/>
            <a:ext cx="41123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dirty="0">
                <a:latin typeface="+mn-ea"/>
              </a:rPr>
              <a:t>利用法律上的漏洞 </a:t>
            </a:r>
          </a:p>
        </p:txBody>
      </p:sp>
    </p:spTree>
    <p:extLst>
      <p:ext uri="{BB962C8B-B14F-4D97-AF65-F5344CB8AC3E}">
        <p14:creationId xmlns:p14="http://schemas.microsoft.com/office/powerpoint/2010/main" val="271994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50"/>
                            </p:stCondLst>
                            <p:childTnLst>
                              <p:par>
                                <p:cTn id="1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/>
      <p:bldP spid="188" grpId="0"/>
      <p:bldP spid="194" grpId="0"/>
      <p:bldP spid="20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DBC51D49-2340-432A-ACF7-ECF350323D7B}"/>
              </a:ext>
            </a:extLst>
          </p:cNvPr>
          <p:cNvGrpSpPr/>
          <p:nvPr/>
        </p:nvGrpSpPr>
        <p:grpSpPr>
          <a:xfrm>
            <a:off x="4877821" y="684198"/>
            <a:ext cx="2728912" cy="791052"/>
            <a:chOff x="824072" y="1564267"/>
            <a:chExt cx="2728912" cy="791052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xmlns="" id="{5D4E9E96-2934-41C0-8611-D37C6043314E}"/>
                </a:ext>
              </a:extLst>
            </p:cNvPr>
            <p:cNvSpPr/>
            <p:nvPr/>
          </p:nvSpPr>
          <p:spPr>
            <a:xfrm>
              <a:off x="824072" y="1740416"/>
              <a:ext cx="272891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xmlns="" id="{7ED4EF83-4723-4382-BF4C-E70C08495DF7}"/>
                </a:ext>
              </a:extLst>
            </p:cNvPr>
            <p:cNvSpPr/>
            <p:nvPr/>
          </p:nvSpPr>
          <p:spPr>
            <a:xfrm>
              <a:off x="1701522" y="1828091"/>
              <a:ext cx="162095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去除攻击</a:t>
              </a: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xmlns="" id="{2A65EEC6-A2D8-4143-8A67-01EEA336D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0382E140-7CFC-4F2C-B76A-78C569AF73D6}"/>
              </a:ext>
            </a:extLst>
          </p:cNvPr>
          <p:cNvGrpSpPr/>
          <p:nvPr/>
        </p:nvGrpSpPr>
        <p:grpSpPr>
          <a:xfrm>
            <a:off x="2449254" y="3695802"/>
            <a:ext cx="8316147" cy="1341632"/>
            <a:chOff x="2449254" y="2284640"/>
            <a:chExt cx="8316147" cy="1341632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xmlns="" id="{9F7D5B8E-BB1D-4BBB-B853-988B41BF61EA}"/>
                </a:ext>
              </a:extLst>
            </p:cNvPr>
            <p:cNvSpPr/>
            <p:nvPr/>
          </p:nvSpPr>
          <p:spPr>
            <a:xfrm>
              <a:off x="2449254" y="2284640"/>
              <a:ext cx="8316147" cy="1341632"/>
            </a:xfrm>
            <a:prstGeom prst="roundRect">
              <a:avLst>
                <a:gd name="adj" fmla="val 798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5C0243B2-69EF-44EF-B950-C0E3A8B68FD6}"/>
                </a:ext>
              </a:extLst>
            </p:cNvPr>
            <p:cNvSpPr/>
            <p:nvPr/>
          </p:nvSpPr>
          <p:spPr>
            <a:xfrm>
              <a:off x="3362796" y="2379954"/>
              <a:ext cx="6944660" cy="1142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滤波，加噪，图像锐化、增强，修改直方图，颜色量化，修复，平均、共谋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696C49A2-6BC7-4E61-BACC-385D2CEDCDD1}"/>
              </a:ext>
            </a:extLst>
          </p:cNvPr>
          <p:cNvGrpSpPr/>
          <p:nvPr/>
        </p:nvGrpSpPr>
        <p:grpSpPr>
          <a:xfrm>
            <a:off x="1611066" y="3691771"/>
            <a:ext cx="1341632" cy="1341632"/>
            <a:chOff x="1882937" y="2051686"/>
            <a:chExt cx="1438016" cy="1438016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04C29DD6-BA79-4322-A901-5F3AB19FA990}"/>
                </a:ext>
              </a:extLst>
            </p:cNvPr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xmlns="" id="{3B15883D-CBBC-4E3E-B78B-31008294DB2C}"/>
                </a:ext>
              </a:extLst>
            </p:cNvPr>
            <p:cNvSpPr/>
            <p:nvPr/>
          </p:nvSpPr>
          <p:spPr>
            <a:xfrm>
              <a:off x="2176062" y="2330722"/>
              <a:ext cx="857707" cy="8906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信号</a:t>
              </a:r>
              <a:endPara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处理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B872EA1E-0B04-479F-8F30-53FE719589F8}"/>
              </a:ext>
            </a:extLst>
          </p:cNvPr>
          <p:cNvGrpSpPr/>
          <p:nvPr/>
        </p:nvGrpSpPr>
        <p:grpSpPr>
          <a:xfrm>
            <a:off x="1587798" y="1910409"/>
            <a:ext cx="1341632" cy="1341632"/>
            <a:chOff x="1882937" y="2051686"/>
            <a:chExt cx="1438016" cy="1438016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FB86BB72-4960-446E-9806-30AAF226FC36}"/>
                </a:ext>
              </a:extLst>
            </p:cNvPr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xmlns="" id="{9DD7E88A-763A-49D6-B9C5-9D5144832ECB}"/>
                </a:ext>
              </a:extLst>
            </p:cNvPr>
            <p:cNvSpPr/>
            <p:nvPr/>
          </p:nvSpPr>
          <p:spPr>
            <a:xfrm>
              <a:off x="2176062" y="2330722"/>
              <a:ext cx="857707" cy="8906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有损</a:t>
              </a:r>
              <a:endPara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压缩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309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6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6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DBC51D49-2340-432A-ACF7-ECF350323D7B}"/>
              </a:ext>
            </a:extLst>
          </p:cNvPr>
          <p:cNvGrpSpPr/>
          <p:nvPr/>
        </p:nvGrpSpPr>
        <p:grpSpPr>
          <a:xfrm>
            <a:off x="4877821" y="684198"/>
            <a:ext cx="2728912" cy="791052"/>
            <a:chOff x="824072" y="1564267"/>
            <a:chExt cx="2728912" cy="791052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xmlns="" id="{5D4E9E96-2934-41C0-8611-D37C6043314E}"/>
                </a:ext>
              </a:extLst>
            </p:cNvPr>
            <p:cNvSpPr/>
            <p:nvPr/>
          </p:nvSpPr>
          <p:spPr>
            <a:xfrm>
              <a:off x="824072" y="1740416"/>
              <a:ext cx="272891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xmlns="" id="{7ED4EF83-4723-4382-BF4C-E70C08495DF7}"/>
                </a:ext>
              </a:extLst>
            </p:cNvPr>
            <p:cNvSpPr/>
            <p:nvPr/>
          </p:nvSpPr>
          <p:spPr>
            <a:xfrm>
              <a:off x="1701522" y="1828091"/>
              <a:ext cx="162095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表达攻击</a:t>
              </a: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xmlns="" id="{2A65EEC6-A2D8-4143-8A67-01EEA336D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0382E140-7CFC-4F2C-B76A-78C569AF73D6}"/>
              </a:ext>
            </a:extLst>
          </p:cNvPr>
          <p:cNvGrpSpPr/>
          <p:nvPr/>
        </p:nvGrpSpPr>
        <p:grpSpPr>
          <a:xfrm>
            <a:off x="2449254" y="2675894"/>
            <a:ext cx="8316147" cy="1341632"/>
            <a:chOff x="2449254" y="2284640"/>
            <a:chExt cx="8316147" cy="1341632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xmlns="" id="{9F7D5B8E-BB1D-4BBB-B853-988B41BF61EA}"/>
                </a:ext>
              </a:extLst>
            </p:cNvPr>
            <p:cNvSpPr/>
            <p:nvPr/>
          </p:nvSpPr>
          <p:spPr>
            <a:xfrm>
              <a:off x="2449254" y="2284640"/>
              <a:ext cx="8316147" cy="1341632"/>
            </a:xfrm>
            <a:prstGeom prst="roundRect">
              <a:avLst>
                <a:gd name="adj" fmla="val 798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5C0243B2-69EF-44EF-B950-C0E3A8B68FD6}"/>
                </a:ext>
              </a:extLst>
            </p:cNvPr>
            <p:cNvSpPr/>
            <p:nvPr/>
          </p:nvSpPr>
          <p:spPr>
            <a:xfrm>
              <a:off x="3362795" y="2379954"/>
              <a:ext cx="7402606" cy="1142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翻转   剪切   旋转   缩放   行、列删除   数模、模数转换几何扭曲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696C49A2-6BC7-4E61-BACC-385D2CEDCDD1}"/>
              </a:ext>
            </a:extLst>
          </p:cNvPr>
          <p:cNvGrpSpPr/>
          <p:nvPr/>
        </p:nvGrpSpPr>
        <p:grpSpPr>
          <a:xfrm>
            <a:off x="1611066" y="2671863"/>
            <a:ext cx="1341632" cy="1341632"/>
            <a:chOff x="1882937" y="2051686"/>
            <a:chExt cx="1438016" cy="1438016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04C29DD6-BA79-4322-A901-5F3AB19FA990}"/>
                </a:ext>
              </a:extLst>
            </p:cNvPr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xmlns="" id="{3B15883D-CBBC-4E3E-B78B-31008294DB2C}"/>
                </a:ext>
              </a:extLst>
            </p:cNvPr>
            <p:cNvSpPr/>
            <p:nvPr/>
          </p:nvSpPr>
          <p:spPr>
            <a:xfrm>
              <a:off x="2176062" y="2330722"/>
              <a:ext cx="857707" cy="8906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几何</a:t>
              </a:r>
              <a:endPara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攻击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326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6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DBC51D49-2340-432A-ACF7-ECF350323D7B}"/>
              </a:ext>
            </a:extLst>
          </p:cNvPr>
          <p:cNvGrpSpPr/>
          <p:nvPr/>
        </p:nvGrpSpPr>
        <p:grpSpPr>
          <a:xfrm>
            <a:off x="4877821" y="684198"/>
            <a:ext cx="2728912" cy="791052"/>
            <a:chOff x="824072" y="1564267"/>
            <a:chExt cx="2728912" cy="791052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xmlns="" id="{5D4E9E96-2934-41C0-8611-D37C6043314E}"/>
                </a:ext>
              </a:extLst>
            </p:cNvPr>
            <p:cNvSpPr/>
            <p:nvPr/>
          </p:nvSpPr>
          <p:spPr>
            <a:xfrm>
              <a:off x="824072" y="1740416"/>
              <a:ext cx="272891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xmlns="" id="{7ED4EF83-4723-4382-BF4C-E70C08495DF7}"/>
                </a:ext>
              </a:extLst>
            </p:cNvPr>
            <p:cNvSpPr/>
            <p:nvPr/>
          </p:nvSpPr>
          <p:spPr>
            <a:xfrm>
              <a:off x="1701522" y="1828091"/>
              <a:ext cx="162095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解释攻击</a:t>
              </a: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xmlns="" id="{2A65EEC6-A2D8-4143-8A67-01EEA336D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5C400F35-7E29-47B3-8C95-7825D225BEF4}"/>
              </a:ext>
            </a:extLst>
          </p:cNvPr>
          <p:cNvGrpSpPr/>
          <p:nvPr/>
        </p:nvGrpSpPr>
        <p:grpSpPr>
          <a:xfrm>
            <a:off x="2699745" y="2350130"/>
            <a:ext cx="7130055" cy="2450472"/>
            <a:chOff x="1076853" y="5080315"/>
            <a:chExt cx="5054600" cy="3041644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8190C559-6408-4C17-B97F-E8B9985EE739}"/>
                </a:ext>
              </a:extLst>
            </p:cNvPr>
            <p:cNvCxnSpPr>
              <a:cxnSpLocks/>
            </p:cNvCxnSpPr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xmlns="" id="{9ECA4D58-836F-4D94-8275-5193F4FF2268}"/>
                </a:ext>
              </a:extLst>
            </p:cNvPr>
            <p:cNvSpPr/>
            <p:nvPr/>
          </p:nvSpPr>
          <p:spPr>
            <a:xfrm>
              <a:off x="1076853" y="5228959"/>
              <a:ext cx="5054600" cy="2893000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CA37DACE-63A5-44C0-BC59-52BA6ED45540}"/>
              </a:ext>
            </a:extLst>
          </p:cNvPr>
          <p:cNvSpPr/>
          <p:nvPr/>
        </p:nvSpPr>
        <p:spPr>
          <a:xfrm>
            <a:off x="3055592" y="2729774"/>
            <a:ext cx="6436663" cy="1466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         既不试图擦除水印，也不试图使水印检测无效，而是</a:t>
            </a:r>
            <a:r>
              <a:rPr lang="zh-CN" altLang="en-US" sz="2400" dirty="0">
                <a:solidFill>
                  <a:srgbClr val="0F73EE"/>
                </a:solidFill>
                <a:latin typeface="+mn-ea"/>
              </a:rPr>
              <a:t>使得检测出的水印存在多个解释</a:t>
            </a:r>
            <a:r>
              <a:rPr lang="zh-CN" altLang="en-US" sz="2400" dirty="0">
                <a:latin typeface="+mn-ea"/>
              </a:rPr>
              <a:t>。 </a:t>
            </a:r>
          </a:p>
        </p:txBody>
      </p:sp>
    </p:spTree>
    <p:extLst>
      <p:ext uri="{BB962C8B-B14F-4D97-AF65-F5344CB8AC3E}">
        <p14:creationId xmlns:p14="http://schemas.microsoft.com/office/powerpoint/2010/main" val="286257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6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DBC51D49-2340-432A-ACF7-ECF350323D7B}"/>
              </a:ext>
            </a:extLst>
          </p:cNvPr>
          <p:cNvGrpSpPr/>
          <p:nvPr/>
        </p:nvGrpSpPr>
        <p:grpSpPr>
          <a:xfrm>
            <a:off x="4877821" y="684198"/>
            <a:ext cx="2728912" cy="791052"/>
            <a:chOff x="824072" y="1564267"/>
            <a:chExt cx="2728912" cy="791052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xmlns="" id="{5D4E9E96-2934-41C0-8611-D37C6043314E}"/>
                </a:ext>
              </a:extLst>
            </p:cNvPr>
            <p:cNvSpPr/>
            <p:nvPr/>
          </p:nvSpPr>
          <p:spPr>
            <a:xfrm>
              <a:off x="824072" y="1740416"/>
              <a:ext cx="272891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xmlns="" id="{7ED4EF83-4723-4382-BF4C-E70C08495DF7}"/>
                </a:ext>
              </a:extLst>
            </p:cNvPr>
            <p:cNvSpPr/>
            <p:nvPr/>
          </p:nvSpPr>
          <p:spPr>
            <a:xfrm>
              <a:off x="1701522" y="1828091"/>
              <a:ext cx="162095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法律攻击</a:t>
              </a: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xmlns="" id="{2A65EEC6-A2D8-4143-8A67-01EEA336D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5C400F35-7E29-47B3-8C95-7825D225BEF4}"/>
              </a:ext>
            </a:extLst>
          </p:cNvPr>
          <p:cNvGrpSpPr/>
          <p:nvPr/>
        </p:nvGrpSpPr>
        <p:grpSpPr>
          <a:xfrm>
            <a:off x="2699745" y="2350130"/>
            <a:ext cx="7130055" cy="2450472"/>
            <a:chOff x="1076853" y="5080315"/>
            <a:chExt cx="5054600" cy="3041644"/>
          </a:xfrm>
          <a:solidFill>
            <a:srgbClr val="E8E1F5"/>
          </a:solidFill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8190C559-6408-4C17-B97F-E8B9985EE739}"/>
                </a:ext>
              </a:extLst>
            </p:cNvPr>
            <p:cNvCxnSpPr>
              <a:cxnSpLocks/>
            </p:cNvCxnSpPr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grpFill/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xmlns="" id="{9ECA4D58-836F-4D94-8275-5193F4FF2268}"/>
                </a:ext>
              </a:extLst>
            </p:cNvPr>
            <p:cNvSpPr/>
            <p:nvPr/>
          </p:nvSpPr>
          <p:spPr>
            <a:xfrm>
              <a:off x="1076853" y="5228959"/>
              <a:ext cx="5054600" cy="2893000"/>
            </a:xfrm>
            <a:prstGeom prst="roundRect">
              <a:avLst>
                <a:gd name="adj" fmla="val 6312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CA37DACE-63A5-44C0-BC59-52BA6ED45540}"/>
              </a:ext>
            </a:extLst>
          </p:cNvPr>
          <p:cNvSpPr/>
          <p:nvPr/>
        </p:nvSpPr>
        <p:spPr>
          <a:xfrm>
            <a:off x="3284195" y="2729774"/>
            <a:ext cx="6436663" cy="1466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利用法律上的漏洞</a:t>
            </a:r>
          </a:p>
          <a:p>
            <a:pPr fontAlgn="base">
              <a:lnSpc>
                <a:spcPct val="20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不同国家和地区有不同的法律规定</a:t>
            </a:r>
          </a:p>
        </p:txBody>
      </p:sp>
    </p:spTree>
    <p:extLst>
      <p:ext uri="{BB962C8B-B14F-4D97-AF65-F5344CB8AC3E}">
        <p14:creationId xmlns:p14="http://schemas.microsoft.com/office/powerpoint/2010/main" val="137517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6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D5C15D2-B8DC-40A5-BE5E-C5195324B4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xmlns="" id="{A7071F2D-FDBA-4586-921E-326B254286B2}"/>
              </a:ext>
            </a:extLst>
          </p:cNvPr>
          <p:cNvSpPr/>
          <p:nvPr/>
        </p:nvSpPr>
        <p:spPr>
          <a:xfrm>
            <a:off x="4828859" y="3308866"/>
            <a:ext cx="5403904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数字水印攻击软件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88DA879F-1FFD-4D12-B187-405E4B1CC34E}"/>
              </a:ext>
            </a:extLst>
          </p:cNvPr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xmlns="" id="{59234671-5A91-4BA2-8FAA-852FD51F7201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>
              <a:extLst>
                <a:ext uri="{FF2B5EF4-FFF2-40B4-BE49-F238E27FC236}">
                  <a16:creationId xmlns:a16="http://schemas.microsoft.com/office/drawing/2014/main" xmlns="" id="{D53DF048-61C3-4F9C-8F96-6526175E80D2}"/>
                </a:ext>
              </a:extLst>
            </p:cNvPr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610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>
            <a:extLst>
              <a:ext uri="{FF2B5EF4-FFF2-40B4-BE49-F238E27FC236}">
                <a16:creationId xmlns:a16="http://schemas.microsoft.com/office/drawing/2014/main" xmlns="" id="{73532767-D52E-4358-991A-56287C0CB4ED}"/>
              </a:ext>
            </a:extLst>
          </p:cNvPr>
          <p:cNvGrpSpPr/>
          <p:nvPr/>
        </p:nvGrpSpPr>
        <p:grpSpPr>
          <a:xfrm>
            <a:off x="3727882" y="716894"/>
            <a:ext cx="4698101" cy="1109044"/>
            <a:chOff x="3279913" y="488294"/>
            <a:chExt cx="4698101" cy="1109044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xmlns="" id="{EA566506-41DD-4E7D-87C9-E2E6F7441646}"/>
                </a:ext>
              </a:extLst>
            </p:cNvPr>
            <p:cNvGrpSpPr/>
            <p:nvPr/>
          </p:nvGrpSpPr>
          <p:grpSpPr>
            <a:xfrm>
              <a:off x="3279913" y="909457"/>
              <a:ext cx="4698101" cy="687881"/>
              <a:chOff x="3279913" y="909457"/>
              <a:chExt cx="4698101" cy="687881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xmlns="" id="{C0811476-A169-41AF-A3B8-11DF030821EF}"/>
                  </a:ext>
                </a:extLst>
              </p:cNvPr>
              <p:cNvSpPr/>
              <p:nvPr/>
            </p:nvSpPr>
            <p:spPr>
              <a:xfrm>
                <a:off x="3279913" y="909457"/>
                <a:ext cx="4698101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965481" y="1032190"/>
                <a:ext cx="2646878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水印攻击软件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xmlns="" id="{F07D6F6E-859D-4061-B927-48F3552AF7CF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>
                <a:extLst>
                  <a:ext uri="{FF2B5EF4-FFF2-40B4-BE49-F238E27FC236}">
                    <a16:creationId xmlns:a16="http://schemas.microsoft.com/office/drawing/2014/main" xmlns="" id="{6303B470-2FAF-4993-84A8-0E89AF65282B}"/>
                  </a:ext>
                </a:extLst>
              </p:cNvPr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ṣḻíďe">
                <a:extLst>
                  <a:ext uri="{FF2B5EF4-FFF2-40B4-BE49-F238E27FC236}">
                    <a16:creationId xmlns:a16="http://schemas.microsoft.com/office/drawing/2014/main" xmlns="" id="{E987D7A5-C71B-40FE-AB67-232AEB3D2B13}"/>
                  </a:ext>
                </a:extLst>
              </p:cNvPr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ś1îḍê">
                <a:extLst>
                  <a:ext uri="{FF2B5EF4-FFF2-40B4-BE49-F238E27FC236}">
                    <a16:creationId xmlns:a16="http://schemas.microsoft.com/office/drawing/2014/main" xmlns="" id="{DE4A9E03-BB5D-417C-B155-C1777B8EA59B}"/>
                  </a:ext>
                </a:extLst>
              </p:cNvPr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1ïḍe">
                <a:extLst>
                  <a:ext uri="{FF2B5EF4-FFF2-40B4-BE49-F238E27FC236}">
                    <a16:creationId xmlns:a16="http://schemas.microsoft.com/office/drawing/2014/main" xmlns="" id="{28EF471C-F919-4E40-999D-C112017192F6}"/>
                  </a:ext>
                </a:extLst>
              </p:cNvPr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sḻiḍè">
                <a:extLst>
                  <a:ext uri="{FF2B5EF4-FFF2-40B4-BE49-F238E27FC236}">
                    <a16:creationId xmlns:a16="http://schemas.microsoft.com/office/drawing/2014/main" xmlns="" id="{58156CEC-03AD-45F3-8B97-771A6FA09F7A}"/>
                  </a:ext>
                </a:extLst>
              </p:cNvPr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lïḓe">
                <a:extLst>
                  <a:ext uri="{FF2B5EF4-FFF2-40B4-BE49-F238E27FC236}">
                    <a16:creationId xmlns:a16="http://schemas.microsoft.com/office/drawing/2014/main" xmlns="" id="{2058B8C9-DD7C-42BB-BFEF-A98FE2441302}"/>
                  </a:ext>
                </a:extLst>
              </p:cNvPr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ṣļidé">
                <a:extLst>
                  <a:ext uri="{FF2B5EF4-FFF2-40B4-BE49-F238E27FC236}">
                    <a16:creationId xmlns:a16="http://schemas.microsoft.com/office/drawing/2014/main" xmlns="" id="{9BAC5358-76F5-4F88-9089-2E7A2F8E4C79}"/>
                  </a:ext>
                </a:extLst>
              </p:cNvPr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Sliḋe">
                <a:extLst>
                  <a:ext uri="{FF2B5EF4-FFF2-40B4-BE49-F238E27FC236}">
                    <a16:creationId xmlns:a16="http://schemas.microsoft.com/office/drawing/2014/main" xmlns="" id="{8A32FD27-1C12-448F-A94A-4551733D73D9}"/>
                  </a:ext>
                </a:extLst>
              </p:cNvPr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śḷíḓé">
                <a:extLst>
                  <a:ext uri="{FF2B5EF4-FFF2-40B4-BE49-F238E27FC236}">
                    <a16:creationId xmlns:a16="http://schemas.microsoft.com/office/drawing/2014/main" xmlns="" id="{3746DC3B-E466-43B2-96A2-82C4E641A47C}"/>
                  </a:ext>
                </a:extLst>
              </p:cNvPr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S1îḋe">
                <a:extLst>
                  <a:ext uri="{FF2B5EF4-FFF2-40B4-BE49-F238E27FC236}">
                    <a16:creationId xmlns:a16="http://schemas.microsoft.com/office/drawing/2014/main" xmlns="" id="{3E66B780-4066-4388-9059-656CEE32E499}"/>
                  </a:ext>
                </a:extLst>
              </p:cNvPr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ś1íḍê">
                <a:extLst>
                  <a:ext uri="{FF2B5EF4-FFF2-40B4-BE49-F238E27FC236}">
                    <a16:creationId xmlns:a16="http://schemas.microsoft.com/office/drawing/2014/main" xmlns="" id="{89B6E3EF-0098-43E3-80B8-3425072493D9}"/>
                  </a:ext>
                </a:extLst>
              </p:cNvPr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ļïḋé">
                <a:extLst>
                  <a:ext uri="{FF2B5EF4-FFF2-40B4-BE49-F238E27FC236}">
                    <a16:creationId xmlns:a16="http://schemas.microsoft.com/office/drawing/2014/main" xmlns="" id="{F0C37BBD-1299-4CE2-8C60-7284FC9E4834}"/>
                  </a:ext>
                </a:extLst>
              </p:cNvPr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Sḷîḓè">
                <a:extLst>
                  <a:ext uri="{FF2B5EF4-FFF2-40B4-BE49-F238E27FC236}">
                    <a16:creationId xmlns:a16="http://schemas.microsoft.com/office/drawing/2014/main" xmlns="" id="{D63B0A13-2425-428D-BAA7-37E22E71E64A}"/>
                  </a:ext>
                </a:extLst>
              </p:cNvPr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$ḷïḑe">
                <a:extLst>
                  <a:ext uri="{FF2B5EF4-FFF2-40B4-BE49-F238E27FC236}">
                    <a16:creationId xmlns:a16="http://schemas.microsoft.com/office/drawing/2014/main" xmlns="" id="{C7D0BE70-AC08-4A19-9BD1-52694073F266}"/>
                  </a:ext>
                </a:extLst>
              </p:cNvPr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ŝlïḋé">
                <a:extLst>
                  <a:ext uri="{FF2B5EF4-FFF2-40B4-BE49-F238E27FC236}">
                    <a16:creationId xmlns:a16="http://schemas.microsoft.com/office/drawing/2014/main" xmlns="" id="{E3BBEA35-AB3F-48FF-836B-296F817F3D00}"/>
                  </a:ext>
                </a:extLst>
              </p:cNvPr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ŝlîḍê">
                <a:extLst>
                  <a:ext uri="{FF2B5EF4-FFF2-40B4-BE49-F238E27FC236}">
                    <a16:creationId xmlns:a16="http://schemas.microsoft.com/office/drawing/2014/main" xmlns="" id="{54AA388A-E5DF-4C37-9677-3C15530E6E98}"/>
                  </a:ext>
                </a:extLst>
              </p:cNvPr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ŝḷíḋê">
                <a:extLst>
                  <a:ext uri="{FF2B5EF4-FFF2-40B4-BE49-F238E27FC236}">
                    <a16:creationId xmlns:a16="http://schemas.microsoft.com/office/drawing/2014/main" xmlns="" id="{ED230B07-D5FB-4700-BFB3-724B3287DFA6}"/>
                  </a:ext>
                </a:extLst>
              </p:cNvPr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ḻidê">
                <a:extLst>
                  <a:ext uri="{FF2B5EF4-FFF2-40B4-BE49-F238E27FC236}">
                    <a16:creationId xmlns:a16="http://schemas.microsoft.com/office/drawing/2014/main" xmlns="" id="{D7596FE4-7BD2-4832-A5A5-ABA6C755ECDB}"/>
                  </a:ext>
                </a:extLst>
              </p:cNvPr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$lîḑe">
                <a:extLst>
                  <a:ext uri="{FF2B5EF4-FFF2-40B4-BE49-F238E27FC236}">
                    <a16:creationId xmlns:a16="http://schemas.microsoft.com/office/drawing/2014/main" xmlns="" id="{B5601609-43FB-445F-A89C-C491DEEC237F}"/>
                  </a:ext>
                </a:extLst>
              </p:cNvPr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ṧļïḓé">
                <a:extLst>
                  <a:ext uri="{FF2B5EF4-FFF2-40B4-BE49-F238E27FC236}">
                    <a16:creationId xmlns:a16="http://schemas.microsoft.com/office/drawing/2014/main" xmlns="" id="{589B024F-4E18-4017-A5DF-9AE66B16B5F7}"/>
                  </a:ext>
                </a:extLst>
              </p:cNvPr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s1ïḓé">
                <a:extLst>
                  <a:ext uri="{FF2B5EF4-FFF2-40B4-BE49-F238E27FC236}">
                    <a16:creationId xmlns:a16="http://schemas.microsoft.com/office/drawing/2014/main" xmlns="" id="{50E19B3D-14E2-4F79-B69B-B557A62448C6}"/>
                  </a:ext>
                </a:extLst>
              </p:cNvPr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ṣļide">
                <a:extLst>
                  <a:ext uri="{FF2B5EF4-FFF2-40B4-BE49-F238E27FC236}">
                    <a16:creationId xmlns:a16="http://schemas.microsoft.com/office/drawing/2014/main" xmlns="" id="{59AB5967-A85F-425E-8F78-C9E03D79D178}"/>
                  </a:ext>
                </a:extLst>
              </p:cNvPr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ṣ1ïḋê">
                <a:extLst>
                  <a:ext uri="{FF2B5EF4-FFF2-40B4-BE49-F238E27FC236}">
                    <a16:creationId xmlns:a16="http://schemas.microsoft.com/office/drawing/2014/main" xmlns="" id="{EF1BDA1C-7D9B-46C3-BCB6-A4BB6AD47D36}"/>
                  </a:ext>
                </a:extLst>
              </p:cNvPr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ṣļíde">
                <a:extLst>
                  <a:ext uri="{FF2B5EF4-FFF2-40B4-BE49-F238E27FC236}">
                    <a16:creationId xmlns:a16="http://schemas.microsoft.com/office/drawing/2014/main" xmlns="" id="{7AC8B648-1269-4B56-9DD0-702AD053A281}"/>
                  </a:ext>
                </a:extLst>
              </p:cNvPr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ṩ1íḋé">
                <a:extLst>
                  <a:ext uri="{FF2B5EF4-FFF2-40B4-BE49-F238E27FC236}">
                    <a16:creationId xmlns:a16="http://schemas.microsoft.com/office/drawing/2014/main" xmlns="" id="{E5A7CFC4-FD59-4500-B50E-EEF9F43DC0AC}"/>
                  </a:ext>
                </a:extLst>
              </p:cNvPr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ḻiḍe">
                <a:extLst>
                  <a:ext uri="{FF2B5EF4-FFF2-40B4-BE49-F238E27FC236}">
                    <a16:creationId xmlns:a16="http://schemas.microsoft.com/office/drawing/2014/main" xmlns="" id="{B3C81230-EDB5-433A-9545-5E5E82F4FEAD}"/>
                  </a:ext>
                </a:extLst>
              </p:cNvPr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ŝ1íḓè">
                <a:extLst>
                  <a:ext uri="{FF2B5EF4-FFF2-40B4-BE49-F238E27FC236}">
                    <a16:creationId xmlns:a16="http://schemas.microsoft.com/office/drawing/2014/main" xmlns="" id="{F6704182-C37D-4A2E-874A-D85E8D936C3C}"/>
                  </a:ext>
                </a:extLst>
              </p:cNvPr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ŝlíďe">
                <a:extLst>
                  <a:ext uri="{FF2B5EF4-FFF2-40B4-BE49-F238E27FC236}">
                    <a16:creationId xmlns:a16="http://schemas.microsoft.com/office/drawing/2014/main" xmlns="" id="{6E1D367A-F5C9-4BC6-B0BD-D797F848E6B5}"/>
                  </a:ext>
                </a:extLst>
              </p:cNvPr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ṡľïḓe">
                <a:extLst>
                  <a:ext uri="{FF2B5EF4-FFF2-40B4-BE49-F238E27FC236}">
                    <a16:creationId xmlns:a16="http://schemas.microsoft.com/office/drawing/2014/main" xmlns="" id="{2D99EA2B-A920-4063-94B2-95E924BAA0C0}"/>
                  </a:ext>
                </a:extLst>
              </p:cNvPr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ṡ1ïḍè">
                <a:extLst>
                  <a:ext uri="{FF2B5EF4-FFF2-40B4-BE49-F238E27FC236}">
                    <a16:creationId xmlns:a16="http://schemas.microsoft.com/office/drawing/2014/main" xmlns="" id="{23456658-431E-431E-95C0-7FEACBD743A8}"/>
                  </a:ext>
                </a:extLst>
              </p:cNvPr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sľïďè">
                <a:extLst>
                  <a:ext uri="{FF2B5EF4-FFF2-40B4-BE49-F238E27FC236}">
                    <a16:creationId xmlns:a16="http://schemas.microsoft.com/office/drawing/2014/main" xmlns="" id="{B2131514-AFB2-4B52-AA08-A67B42BDB4BA}"/>
                  </a:ext>
                </a:extLst>
              </p:cNvPr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ŝ1ïďé">
                <a:extLst>
                  <a:ext uri="{FF2B5EF4-FFF2-40B4-BE49-F238E27FC236}">
                    <a16:creationId xmlns:a16="http://schemas.microsoft.com/office/drawing/2014/main" xmlns="" id="{2C3EE7C8-BD4D-4658-8256-DF733F95D4BF}"/>
                  </a:ext>
                </a:extLst>
              </p:cNvPr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ṧḻidè">
                <a:extLst>
                  <a:ext uri="{FF2B5EF4-FFF2-40B4-BE49-F238E27FC236}">
                    <a16:creationId xmlns:a16="http://schemas.microsoft.com/office/drawing/2014/main" xmlns="" id="{B33D1A05-16C0-4576-952D-4B7C51CED832}"/>
                  </a:ext>
                </a:extLst>
              </p:cNvPr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sļiḋê">
                <a:extLst>
                  <a:ext uri="{FF2B5EF4-FFF2-40B4-BE49-F238E27FC236}">
                    <a16:creationId xmlns:a16="http://schemas.microsoft.com/office/drawing/2014/main" xmlns="" id="{5B8B2E81-D392-4A0B-B42F-0236828B7060}"/>
                  </a:ext>
                </a:extLst>
              </p:cNvPr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ḷîde">
                <a:extLst>
                  <a:ext uri="{FF2B5EF4-FFF2-40B4-BE49-F238E27FC236}">
                    <a16:creationId xmlns:a16="http://schemas.microsoft.com/office/drawing/2014/main" xmlns="" id="{6F55BE9A-10B3-4274-A4E7-859E8311BAAB}"/>
                  </a:ext>
                </a:extLst>
              </p:cNvPr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Slîďé">
                <a:extLst>
                  <a:ext uri="{FF2B5EF4-FFF2-40B4-BE49-F238E27FC236}">
                    <a16:creationId xmlns:a16="http://schemas.microsoft.com/office/drawing/2014/main" xmlns="" id="{71318AC7-A7FD-4AFD-BF00-F618950E116D}"/>
                  </a:ext>
                </a:extLst>
              </p:cNvPr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ṥḷîde">
                <a:extLst>
                  <a:ext uri="{FF2B5EF4-FFF2-40B4-BE49-F238E27FC236}">
                    <a16:creationId xmlns:a16="http://schemas.microsoft.com/office/drawing/2014/main" xmlns="" id="{9DFA2654-A627-4B1D-88E0-C2BF477720FA}"/>
                  </a:ext>
                </a:extLst>
              </p:cNvPr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Sļïďe">
                <a:extLst>
                  <a:ext uri="{FF2B5EF4-FFF2-40B4-BE49-F238E27FC236}">
                    <a16:creationId xmlns:a16="http://schemas.microsoft.com/office/drawing/2014/main" xmlns="" id="{81686430-F5C8-42E9-8E68-3DE0BE0738A8}"/>
                  </a:ext>
                </a:extLst>
              </p:cNvPr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ṧľîďè">
                <a:extLst>
                  <a:ext uri="{FF2B5EF4-FFF2-40B4-BE49-F238E27FC236}">
                    <a16:creationId xmlns:a16="http://schemas.microsoft.com/office/drawing/2014/main" xmlns="" id="{F62EC81C-AB32-40AA-AA62-18FA5EB3124B}"/>
                  </a:ext>
                </a:extLst>
              </p:cNvPr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ṩḻîḍé">
                <a:extLst>
                  <a:ext uri="{FF2B5EF4-FFF2-40B4-BE49-F238E27FC236}">
                    <a16:creationId xmlns:a16="http://schemas.microsoft.com/office/drawing/2014/main" xmlns="" id="{476E291A-6606-47AF-B76C-BC028B8F7680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ḷiďê">
                <a:extLst>
                  <a:ext uri="{FF2B5EF4-FFF2-40B4-BE49-F238E27FC236}">
                    <a16:creationId xmlns:a16="http://schemas.microsoft.com/office/drawing/2014/main" xmlns="" id="{30C4B262-4556-422C-BEA8-87121C7FA277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sḻídè">
                <a:extLst>
                  <a:ext uri="{FF2B5EF4-FFF2-40B4-BE49-F238E27FC236}">
                    <a16:creationId xmlns:a16="http://schemas.microsoft.com/office/drawing/2014/main" xmlns="" id="{774F885A-11AC-4D2F-A727-D9C600EAED46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śḻíde">
                <a:extLst>
                  <a:ext uri="{FF2B5EF4-FFF2-40B4-BE49-F238E27FC236}">
                    <a16:creationId xmlns:a16="http://schemas.microsoft.com/office/drawing/2014/main" xmlns="" id="{B84726E7-47CF-4E1E-9325-A441DD415082}"/>
                  </a:ext>
                </a:extLst>
              </p:cNvPr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ṩľîḍe">
                <a:extLst>
                  <a:ext uri="{FF2B5EF4-FFF2-40B4-BE49-F238E27FC236}">
                    <a16:creationId xmlns:a16="http://schemas.microsoft.com/office/drawing/2014/main" xmlns="" id="{078682BC-0464-4370-86C4-9B3A963AFC5B}"/>
                  </a:ext>
                </a:extLst>
              </p:cNvPr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ś1ïdè">
                <a:extLst>
                  <a:ext uri="{FF2B5EF4-FFF2-40B4-BE49-F238E27FC236}">
                    <a16:creationId xmlns:a16="http://schemas.microsoft.com/office/drawing/2014/main" xmlns="" id="{75E88EAC-4738-4871-825B-267813B7F8B8}"/>
                  </a:ext>
                </a:extLst>
              </p:cNvPr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ṥ1íďé">
                <a:extLst>
                  <a:ext uri="{FF2B5EF4-FFF2-40B4-BE49-F238E27FC236}">
                    <a16:creationId xmlns:a16="http://schemas.microsoft.com/office/drawing/2014/main" xmlns="" id="{0006CED5-F3DB-45A1-A318-997335147583}"/>
                  </a:ext>
                </a:extLst>
              </p:cNvPr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ṧ1îḍé">
                <a:extLst>
                  <a:ext uri="{FF2B5EF4-FFF2-40B4-BE49-F238E27FC236}">
                    <a16:creationId xmlns:a16="http://schemas.microsoft.com/office/drawing/2014/main" xmlns="" id="{D6186A6A-56EF-4D70-A915-F3D9CEAB9E80}"/>
                  </a:ext>
                </a:extLst>
              </p:cNvPr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šḷïdé">
                <a:extLst>
                  <a:ext uri="{FF2B5EF4-FFF2-40B4-BE49-F238E27FC236}">
                    <a16:creationId xmlns:a16="http://schemas.microsoft.com/office/drawing/2014/main" xmlns="" id="{FF25F70A-5212-4A31-8830-5C9275F22754}"/>
                  </a:ext>
                </a:extLst>
              </p:cNvPr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lîḋe">
                <a:extLst>
                  <a:ext uri="{FF2B5EF4-FFF2-40B4-BE49-F238E27FC236}">
                    <a16:creationId xmlns:a16="http://schemas.microsoft.com/office/drawing/2014/main" xmlns="" id="{0BE822D5-F5CB-4C48-A279-F1CBC7BE8D19}"/>
                  </a:ext>
                </a:extLst>
              </p:cNvPr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1îḍé">
                <a:extLst>
                  <a:ext uri="{FF2B5EF4-FFF2-40B4-BE49-F238E27FC236}">
                    <a16:creationId xmlns:a16="http://schemas.microsoft.com/office/drawing/2014/main" xmlns="" id="{04B7BA31-198F-4BF0-AACE-31645F78A5B6}"/>
                  </a:ext>
                </a:extLst>
              </p:cNvPr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ṩ1îḑé">
                <a:extLst>
                  <a:ext uri="{FF2B5EF4-FFF2-40B4-BE49-F238E27FC236}">
                    <a16:creationId xmlns:a16="http://schemas.microsoft.com/office/drawing/2014/main" xmlns="" id="{711BFC4F-35AB-43EF-87AB-AF095E1A64CD}"/>
                  </a:ext>
                </a:extLst>
              </p:cNvPr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ślíḓè">
                <a:extLst>
                  <a:ext uri="{FF2B5EF4-FFF2-40B4-BE49-F238E27FC236}">
                    <a16:creationId xmlns:a16="http://schemas.microsoft.com/office/drawing/2014/main" xmlns="" id="{010ACAEB-5ED9-4E3F-A61E-DBCC35984FE2}"/>
                  </a:ext>
                </a:extLst>
              </p:cNvPr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ŝḻïḑé">
                <a:extLst>
                  <a:ext uri="{FF2B5EF4-FFF2-40B4-BE49-F238E27FC236}">
                    <a16:creationId xmlns:a16="http://schemas.microsoft.com/office/drawing/2014/main" xmlns="" id="{460A8B4E-5AC8-489A-91C3-066359B03ECA}"/>
                  </a:ext>
                </a:extLst>
              </p:cNvPr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ṧ1íḑé">
                <a:extLst>
                  <a:ext uri="{FF2B5EF4-FFF2-40B4-BE49-F238E27FC236}">
                    <a16:creationId xmlns:a16="http://schemas.microsoft.com/office/drawing/2014/main" xmlns="" id="{016386C1-CE9D-4C4E-AF5D-9B9148297962}"/>
                  </a:ext>
                </a:extLst>
              </p:cNvPr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ľïḋê">
                <a:extLst>
                  <a:ext uri="{FF2B5EF4-FFF2-40B4-BE49-F238E27FC236}">
                    <a16:creationId xmlns:a16="http://schemas.microsoft.com/office/drawing/2014/main" xmlns="" id="{0186C9E7-E840-45D6-9373-C9A624C498B7}"/>
                  </a:ext>
                </a:extLst>
              </p:cNvPr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Sľíďe">
                <a:extLst>
                  <a:ext uri="{FF2B5EF4-FFF2-40B4-BE49-F238E27FC236}">
                    <a16:creationId xmlns:a16="http://schemas.microsoft.com/office/drawing/2014/main" xmlns="" id="{B9148317-955A-4C49-85C5-05CAD84F0910}"/>
                  </a:ext>
                </a:extLst>
              </p:cNvPr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ṣliḍê">
                <a:extLst>
                  <a:ext uri="{FF2B5EF4-FFF2-40B4-BE49-F238E27FC236}">
                    <a16:creationId xmlns:a16="http://schemas.microsoft.com/office/drawing/2014/main" xmlns="" id="{0C18B987-8EF6-4EDB-B917-F2F39F042BED}"/>
                  </a:ext>
                </a:extLst>
              </p:cNvPr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sļiḍè">
                <a:extLst>
                  <a:ext uri="{FF2B5EF4-FFF2-40B4-BE49-F238E27FC236}">
                    <a16:creationId xmlns:a16="http://schemas.microsoft.com/office/drawing/2014/main" xmlns="" id="{CCD555A0-F670-40A7-8EF0-8BD2B9959BCD}"/>
                  </a:ext>
                </a:extLst>
              </p:cNvPr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śļídé">
                <a:extLst>
                  <a:ext uri="{FF2B5EF4-FFF2-40B4-BE49-F238E27FC236}">
                    <a16:creationId xmlns:a16="http://schemas.microsoft.com/office/drawing/2014/main" xmlns="" id="{BC1D13EB-B4A7-4ACD-B1AE-23632DAEFFAE}"/>
                  </a:ext>
                </a:extLst>
              </p:cNvPr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ṡḻîḍé">
                <a:extLst>
                  <a:ext uri="{FF2B5EF4-FFF2-40B4-BE49-F238E27FC236}">
                    <a16:creationId xmlns:a16="http://schemas.microsoft.com/office/drawing/2014/main" xmlns="" id="{92AFEDFD-F943-4655-9D0A-1DCCD804508A}"/>
                  </a:ext>
                </a:extLst>
              </p:cNvPr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ṩ1íḓé">
                <a:extLst>
                  <a:ext uri="{FF2B5EF4-FFF2-40B4-BE49-F238E27FC236}">
                    <a16:creationId xmlns:a16="http://schemas.microsoft.com/office/drawing/2014/main" xmlns="" id="{15BC52AB-C24B-4978-BDA1-55E38C5369F6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ṧḻïḋê">
                <a:extLst>
                  <a:ext uri="{FF2B5EF4-FFF2-40B4-BE49-F238E27FC236}">
                    <a16:creationId xmlns:a16="http://schemas.microsoft.com/office/drawing/2014/main" xmlns="" id="{023C3B7D-7292-4F02-9936-B4653655F34E}"/>
                  </a:ext>
                </a:extLst>
              </p:cNvPr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ṡľíďè">
                <a:extLst>
                  <a:ext uri="{FF2B5EF4-FFF2-40B4-BE49-F238E27FC236}">
                    <a16:creationId xmlns:a16="http://schemas.microsoft.com/office/drawing/2014/main" xmlns="" id="{F44EDF34-6DBF-4384-9720-8795DA54762E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Sļïďê">
                <a:extLst>
                  <a:ext uri="{FF2B5EF4-FFF2-40B4-BE49-F238E27FC236}">
                    <a16:creationId xmlns:a16="http://schemas.microsoft.com/office/drawing/2014/main" xmlns="" id="{3D27CBA5-9BE9-4AD3-B055-99083633422E}"/>
                  </a:ext>
                </a:extLst>
              </p:cNvPr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s1ïḓè">
                <a:extLst>
                  <a:ext uri="{FF2B5EF4-FFF2-40B4-BE49-F238E27FC236}">
                    <a16:creationId xmlns:a16="http://schemas.microsoft.com/office/drawing/2014/main" xmlns="" id="{622AD519-EEB0-4D89-93A2-0D2089FD7E46}"/>
                  </a:ext>
                </a:extLst>
              </p:cNvPr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S1îďê">
                <a:extLst>
                  <a:ext uri="{FF2B5EF4-FFF2-40B4-BE49-F238E27FC236}">
                    <a16:creationId xmlns:a16="http://schemas.microsoft.com/office/drawing/2014/main" xmlns="" id="{2F92A0C8-A0BD-461D-9D48-BD47C4734B2E}"/>
                  </a:ext>
                </a:extLst>
              </p:cNvPr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šľïdé">
                <a:extLst>
                  <a:ext uri="{FF2B5EF4-FFF2-40B4-BE49-F238E27FC236}">
                    <a16:creationId xmlns:a16="http://schemas.microsoft.com/office/drawing/2014/main" xmlns="" id="{82C970A9-30DA-434F-BD8D-F015082CD695}"/>
                  </a:ext>
                </a:extLst>
              </p:cNvPr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îdé">
                <a:extLst>
                  <a:ext uri="{FF2B5EF4-FFF2-40B4-BE49-F238E27FC236}">
                    <a16:creationId xmlns:a16="http://schemas.microsoft.com/office/drawing/2014/main" xmlns="" id="{EA1739C6-6666-44F1-90CA-72B6D00B20DD}"/>
                  </a:ext>
                </a:extLst>
              </p:cNvPr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śľîḑè">
                <a:extLst>
                  <a:ext uri="{FF2B5EF4-FFF2-40B4-BE49-F238E27FC236}">
                    <a16:creationId xmlns:a16="http://schemas.microsoft.com/office/drawing/2014/main" xmlns="" id="{2B6389E5-0DE0-4E31-9333-7085FB184634}"/>
                  </a:ext>
                </a:extLst>
              </p:cNvPr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ṡļidé">
                <a:extLst>
                  <a:ext uri="{FF2B5EF4-FFF2-40B4-BE49-F238E27FC236}">
                    <a16:creationId xmlns:a16="http://schemas.microsoft.com/office/drawing/2014/main" xmlns="" id="{43D68A9D-149B-4008-AD0B-DC594477530D}"/>
                  </a:ext>
                </a:extLst>
              </p:cNvPr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š1íďe">
                <a:extLst>
                  <a:ext uri="{FF2B5EF4-FFF2-40B4-BE49-F238E27FC236}">
                    <a16:creationId xmlns:a16="http://schemas.microsoft.com/office/drawing/2014/main" xmlns="" id="{8F734F1C-9509-40C2-BBE4-3B2C6C1770C3}"/>
                  </a:ext>
                </a:extLst>
              </p:cNvPr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ŝļíḍe">
                <a:extLst>
                  <a:ext uri="{FF2B5EF4-FFF2-40B4-BE49-F238E27FC236}">
                    <a16:creationId xmlns:a16="http://schemas.microsoft.com/office/drawing/2014/main" xmlns="" id="{6DAC8184-D926-4BAA-96A5-66E02F7CC08D}"/>
                  </a:ext>
                </a:extLst>
              </p:cNvPr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şḻïḋê">
                <a:extLst>
                  <a:ext uri="{FF2B5EF4-FFF2-40B4-BE49-F238E27FC236}">
                    <a16:creationId xmlns:a16="http://schemas.microsoft.com/office/drawing/2014/main" xmlns="" id="{857396F4-9ABA-47DE-AB8B-584A4DE0BBA9}"/>
                  </a:ext>
                </a:extLst>
              </p:cNvPr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ŝ1íḓè">
                <a:extLst>
                  <a:ext uri="{FF2B5EF4-FFF2-40B4-BE49-F238E27FC236}">
                    <a16:creationId xmlns:a16="http://schemas.microsoft.com/office/drawing/2014/main" xmlns="" id="{C3646112-BC7E-4B0F-B34B-3EDB103A10C9}"/>
                  </a:ext>
                </a:extLst>
              </p:cNvPr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ṩľîḑè">
                <a:extLst>
                  <a:ext uri="{FF2B5EF4-FFF2-40B4-BE49-F238E27FC236}">
                    <a16:creationId xmlns:a16="http://schemas.microsoft.com/office/drawing/2014/main" xmlns="" id="{9168D1E7-5A4B-46DA-B3D5-E46DB0C3BC94}"/>
                  </a:ext>
                </a:extLst>
              </p:cNvPr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ŝḷïḋè">
                <a:extLst>
                  <a:ext uri="{FF2B5EF4-FFF2-40B4-BE49-F238E27FC236}">
                    <a16:creationId xmlns:a16="http://schemas.microsoft.com/office/drawing/2014/main" xmlns="" id="{1F129C9E-9D10-4254-96AF-58CAC85FB61A}"/>
                  </a:ext>
                </a:extLst>
              </p:cNvPr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$lïḓè">
                <a:extLst>
                  <a:ext uri="{FF2B5EF4-FFF2-40B4-BE49-F238E27FC236}">
                    <a16:creationId xmlns:a16="http://schemas.microsoft.com/office/drawing/2014/main" xmlns="" id="{D41CA593-35D6-4D0C-9DEE-40F998640C94}"/>
                  </a:ext>
                </a:extLst>
              </p:cNvPr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ŝḻíḑé">
                <a:extLst>
                  <a:ext uri="{FF2B5EF4-FFF2-40B4-BE49-F238E27FC236}">
                    <a16:creationId xmlns:a16="http://schemas.microsoft.com/office/drawing/2014/main" xmlns="" id="{8DA25E64-C588-4CC3-9B5F-DE07E3005272}"/>
                  </a:ext>
                </a:extLst>
              </p:cNvPr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s1ïdè">
                <a:extLst>
                  <a:ext uri="{FF2B5EF4-FFF2-40B4-BE49-F238E27FC236}">
                    <a16:creationId xmlns:a16="http://schemas.microsoft.com/office/drawing/2014/main" xmlns="" id="{580366FD-D326-4A63-A684-8F6A3E2B6A03}"/>
                  </a:ext>
                </a:extLst>
              </p:cNvPr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ś1îḍè">
                <a:extLst>
                  <a:ext uri="{FF2B5EF4-FFF2-40B4-BE49-F238E27FC236}">
                    <a16:creationId xmlns:a16="http://schemas.microsoft.com/office/drawing/2014/main" xmlns="" id="{0F84A345-ED5C-437C-A433-5CC8D7F34C5C}"/>
                  </a:ext>
                </a:extLst>
              </p:cNvPr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$1idé">
                <a:extLst>
                  <a:ext uri="{FF2B5EF4-FFF2-40B4-BE49-F238E27FC236}">
                    <a16:creationId xmlns:a16="http://schemas.microsoft.com/office/drawing/2014/main" xmlns="" id="{77DA5147-7E13-4B36-8374-D0980E564A49}"/>
                  </a:ext>
                </a:extLst>
              </p:cNvPr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sḷîḋe">
                <a:extLst>
                  <a:ext uri="{FF2B5EF4-FFF2-40B4-BE49-F238E27FC236}">
                    <a16:creationId xmlns:a16="http://schemas.microsoft.com/office/drawing/2014/main" xmlns="" id="{679D2957-6E84-4AA0-AC84-1EFBA75D1542}"/>
                  </a:ext>
                </a:extLst>
              </p:cNvPr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šḻîḋe">
                <a:extLst>
                  <a:ext uri="{FF2B5EF4-FFF2-40B4-BE49-F238E27FC236}">
                    <a16:creationId xmlns:a16="http://schemas.microsoft.com/office/drawing/2014/main" xmlns="" id="{CC8011F0-7396-4859-9115-A288D5313C27}"/>
                  </a:ext>
                </a:extLst>
              </p:cNvPr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ŝḻïdé">
                <a:extLst>
                  <a:ext uri="{FF2B5EF4-FFF2-40B4-BE49-F238E27FC236}">
                    <a16:creationId xmlns:a16="http://schemas.microsoft.com/office/drawing/2014/main" xmlns="" id="{5B10BC0B-1803-4503-9471-87E078B115CF}"/>
                  </a:ext>
                </a:extLst>
              </p:cNvPr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ṥļíḍê">
                <a:extLst>
                  <a:ext uri="{FF2B5EF4-FFF2-40B4-BE49-F238E27FC236}">
                    <a16:creationId xmlns:a16="http://schemas.microsoft.com/office/drawing/2014/main" xmlns="" id="{8862719E-D82C-4727-8BC9-673F88E0D5D7}"/>
                  </a:ext>
                </a:extLst>
              </p:cNvPr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ḷïḍé">
                <a:extLst>
                  <a:ext uri="{FF2B5EF4-FFF2-40B4-BE49-F238E27FC236}">
                    <a16:creationId xmlns:a16="http://schemas.microsoft.com/office/drawing/2014/main" xmlns="" id="{735CBDB3-B6C1-4EC3-9EC4-DF6898D11F78}"/>
                  </a:ext>
                </a:extLst>
              </p:cNvPr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sļiďè">
                <a:extLst>
                  <a:ext uri="{FF2B5EF4-FFF2-40B4-BE49-F238E27FC236}">
                    <a16:creationId xmlns:a16="http://schemas.microsoft.com/office/drawing/2014/main" xmlns="" id="{C7A4BFCD-E433-41FD-9E2C-FFB55FC50959}"/>
                  </a:ext>
                </a:extLst>
              </p:cNvPr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şḻïḋe">
                <a:extLst>
                  <a:ext uri="{FF2B5EF4-FFF2-40B4-BE49-F238E27FC236}">
                    <a16:creationId xmlns:a16="http://schemas.microsoft.com/office/drawing/2014/main" xmlns="" id="{04EDA06C-361B-4259-9560-01ABBAB81788}"/>
                  </a:ext>
                </a:extLst>
              </p:cNvPr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š1ïdé">
                <a:extLst>
                  <a:ext uri="{FF2B5EF4-FFF2-40B4-BE49-F238E27FC236}">
                    <a16:creationId xmlns:a16="http://schemas.microsoft.com/office/drawing/2014/main" xmlns="" id="{8FE23CDC-D057-4C0C-AE88-503B809C1A8D}"/>
                  </a:ext>
                </a:extLst>
              </p:cNvPr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ŝ1îḑè">
                <a:extLst>
                  <a:ext uri="{FF2B5EF4-FFF2-40B4-BE49-F238E27FC236}">
                    <a16:creationId xmlns:a16="http://schemas.microsoft.com/office/drawing/2014/main" xmlns="" id="{D101FB59-5822-4354-9029-3F500720CB7C}"/>
                  </a:ext>
                </a:extLst>
              </p:cNvPr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Sḷïḍe">
                <a:extLst>
                  <a:ext uri="{FF2B5EF4-FFF2-40B4-BE49-F238E27FC236}">
                    <a16:creationId xmlns:a16="http://schemas.microsoft.com/office/drawing/2014/main" xmlns="" id="{54661CC8-E2BD-4BFE-8792-1489902753BC}"/>
                  </a:ext>
                </a:extLst>
              </p:cNvPr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ṧļíḍe">
                <a:extLst>
                  <a:ext uri="{FF2B5EF4-FFF2-40B4-BE49-F238E27FC236}">
                    <a16:creationId xmlns:a16="http://schemas.microsoft.com/office/drawing/2014/main" xmlns="" id="{C02A104A-9FA0-4A0F-AAA1-2686D1745B3F}"/>
                  </a:ext>
                </a:extLst>
              </p:cNvPr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ṩḷíde">
                <a:extLst>
                  <a:ext uri="{FF2B5EF4-FFF2-40B4-BE49-F238E27FC236}">
                    <a16:creationId xmlns:a16="http://schemas.microsoft.com/office/drawing/2014/main" xmlns="" id="{E7CAF4A2-9E63-4CCE-B27C-B5758E1F81AA}"/>
                  </a:ext>
                </a:extLst>
              </p:cNvPr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ṡlíḓè">
                <a:extLst>
                  <a:ext uri="{FF2B5EF4-FFF2-40B4-BE49-F238E27FC236}">
                    <a16:creationId xmlns:a16="http://schemas.microsoft.com/office/drawing/2014/main" xmlns="" id="{12A478C3-6E73-4876-9C8A-18CEBABB8E40}"/>
                  </a:ext>
                </a:extLst>
              </p:cNvPr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$1iḋé">
                <a:extLst>
                  <a:ext uri="{FF2B5EF4-FFF2-40B4-BE49-F238E27FC236}">
                    <a16:creationId xmlns:a16="http://schemas.microsoft.com/office/drawing/2014/main" xmlns="" id="{825EAEAF-B227-4259-AD29-1A504C842D7D}"/>
                  </a:ext>
                </a:extLst>
              </p:cNvPr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ŝľiďê">
                <a:extLst>
                  <a:ext uri="{FF2B5EF4-FFF2-40B4-BE49-F238E27FC236}">
                    <a16:creationId xmlns:a16="http://schemas.microsoft.com/office/drawing/2014/main" xmlns="" id="{F404CFC5-A730-489E-A94B-E611ED5EDCD1}"/>
                  </a:ext>
                </a:extLst>
              </p:cNvPr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Sļïḑé">
                <a:extLst>
                  <a:ext uri="{FF2B5EF4-FFF2-40B4-BE49-F238E27FC236}">
                    <a16:creationId xmlns:a16="http://schemas.microsoft.com/office/drawing/2014/main" xmlns="" id="{47B74EA9-A6B1-4B08-914A-2718F9B4F5CA}"/>
                  </a:ext>
                </a:extLst>
              </p:cNvPr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$ľïḑé">
                <a:extLst>
                  <a:ext uri="{FF2B5EF4-FFF2-40B4-BE49-F238E27FC236}">
                    <a16:creationId xmlns:a16="http://schemas.microsoft.com/office/drawing/2014/main" xmlns="" id="{09BC90DE-5DE1-4249-A082-F9A097B1164C}"/>
                  </a:ext>
                </a:extLst>
              </p:cNvPr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sḷïďè">
                <a:extLst>
                  <a:ext uri="{FF2B5EF4-FFF2-40B4-BE49-F238E27FC236}">
                    <a16:creationId xmlns:a16="http://schemas.microsoft.com/office/drawing/2014/main" xmlns="" id="{631FBE54-A684-472B-B017-0B616CC3A7C6}"/>
                  </a:ext>
                </a:extLst>
              </p:cNvPr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ṧlíďe">
                <a:extLst>
                  <a:ext uri="{FF2B5EF4-FFF2-40B4-BE49-F238E27FC236}">
                    <a16:creationId xmlns:a16="http://schemas.microsoft.com/office/drawing/2014/main" xmlns="" id="{053A4848-AAFB-4CE4-965E-6A7EDF9F21FB}"/>
                  </a:ext>
                </a:extLst>
              </p:cNvPr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śļïďé">
                <a:extLst>
                  <a:ext uri="{FF2B5EF4-FFF2-40B4-BE49-F238E27FC236}">
                    <a16:creationId xmlns:a16="http://schemas.microsoft.com/office/drawing/2014/main" xmlns="" id="{A063189C-6659-4CD5-BDD2-89392B0ED91E}"/>
                  </a:ext>
                </a:extLst>
              </p:cNvPr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śľïḓê">
                <a:extLst>
                  <a:ext uri="{FF2B5EF4-FFF2-40B4-BE49-F238E27FC236}">
                    <a16:creationId xmlns:a16="http://schemas.microsoft.com/office/drawing/2014/main" xmlns="" id="{3E0C5FAC-D028-4193-929A-9EB9E04D1457}"/>
                  </a:ext>
                </a:extLst>
              </p:cNvPr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šḷïḑé">
                <a:extLst>
                  <a:ext uri="{FF2B5EF4-FFF2-40B4-BE49-F238E27FC236}">
                    <a16:creationId xmlns:a16="http://schemas.microsoft.com/office/drawing/2014/main" xmlns="" id="{09091313-B4A7-43DB-80BC-83488B61FAD7}"/>
                  </a:ext>
                </a:extLst>
              </p:cNvPr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şḷîde">
                <a:extLst>
                  <a:ext uri="{FF2B5EF4-FFF2-40B4-BE49-F238E27FC236}">
                    <a16:creationId xmlns:a16="http://schemas.microsoft.com/office/drawing/2014/main" xmlns="" id="{4E8F8156-FED2-45EE-9BB1-81251F81B5D8}"/>
                  </a:ext>
                </a:extLst>
              </p:cNvPr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ṥḷiďe">
                <a:extLst>
                  <a:ext uri="{FF2B5EF4-FFF2-40B4-BE49-F238E27FC236}">
                    <a16:creationId xmlns:a16="http://schemas.microsoft.com/office/drawing/2014/main" xmlns="" id="{0CEF7C57-34EA-4F1B-B04B-F0BCCC4B823F}"/>
                  </a:ext>
                </a:extLst>
              </p:cNvPr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ṩ1íḓè">
                <a:extLst>
                  <a:ext uri="{FF2B5EF4-FFF2-40B4-BE49-F238E27FC236}">
                    <a16:creationId xmlns:a16="http://schemas.microsoft.com/office/drawing/2014/main" xmlns="" id="{631C67BE-2663-44AF-A455-0E3331E8D40A}"/>
                  </a:ext>
                </a:extLst>
              </p:cNvPr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ṧľîḋè">
                <a:extLst>
                  <a:ext uri="{FF2B5EF4-FFF2-40B4-BE49-F238E27FC236}">
                    <a16:creationId xmlns:a16="http://schemas.microsoft.com/office/drawing/2014/main" xmlns="" id="{017F4E17-07CD-491E-AF2A-1F730530F2B1}"/>
                  </a:ext>
                </a:extLst>
              </p:cNvPr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$ľîḍe">
                <a:extLst>
                  <a:ext uri="{FF2B5EF4-FFF2-40B4-BE49-F238E27FC236}">
                    <a16:creationId xmlns:a16="http://schemas.microsoft.com/office/drawing/2014/main" xmlns="" id="{0C6B37F5-F4F0-4C8C-B36F-BADC71201154}"/>
                  </a:ext>
                </a:extLst>
              </p:cNvPr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îṩ1îḋe">
                <a:extLst>
                  <a:ext uri="{FF2B5EF4-FFF2-40B4-BE49-F238E27FC236}">
                    <a16:creationId xmlns:a16="http://schemas.microsoft.com/office/drawing/2014/main" xmlns="" id="{18E36D92-DD85-452F-BAE8-73AA49657923}"/>
                  </a:ext>
                </a:extLst>
              </p:cNvPr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ṥlíďè">
                <a:extLst>
                  <a:ext uri="{FF2B5EF4-FFF2-40B4-BE49-F238E27FC236}">
                    <a16:creationId xmlns:a16="http://schemas.microsoft.com/office/drawing/2014/main" xmlns="" id="{3F8CF209-80C9-41D3-BA28-E3DD1F024467}"/>
                  </a:ext>
                </a:extLst>
              </p:cNvPr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ṣlíḋè">
                <a:extLst>
                  <a:ext uri="{FF2B5EF4-FFF2-40B4-BE49-F238E27FC236}">
                    <a16:creationId xmlns:a16="http://schemas.microsoft.com/office/drawing/2014/main" xmlns="" id="{465CCE35-97D3-43D5-BB59-1500B7A6561B}"/>
                  </a:ext>
                </a:extLst>
              </p:cNvPr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$líḓê">
                <a:extLst>
                  <a:ext uri="{FF2B5EF4-FFF2-40B4-BE49-F238E27FC236}">
                    <a16:creationId xmlns:a16="http://schemas.microsoft.com/office/drawing/2014/main" xmlns="" id="{494566C2-0316-4B07-A30D-339738CE6564}"/>
                  </a:ext>
                </a:extLst>
              </p:cNvPr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śḷíḍê">
                <a:extLst>
                  <a:ext uri="{FF2B5EF4-FFF2-40B4-BE49-F238E27FC236}">
                    <a16:creationId xmlns:a16="http://schemas.microsoft.com/office/drawing/2014/main" xmlns="" id="{E39119CC-1009-4825-BD63-D2BEBC8C5350}"/>
                  </a:ext>
                </a:extLst>
              </p:cNvPr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$1îḑé">
                <a:extLst>
                  <a:ext uri="{FF2B5EF4-FFF2-40B4-BE49-F238E27FC236}">
                    <a16:creationId xmlns:a16="http://schemas.microsoft.com/office/drawing/2014/main" xmlns="" id="{39149766-450B-48E6-8D08-49440AAA9099}"/>
                  </a:ext>
                </a:extLst>
              </p:cNvPr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šliďe">
                <a:extLst>
                  <a:ext uri="{FF2B5EF4-FFF2-40B4-BE49-F238E27FC236}">
                    <a16:creationId xmlns:a16="http://schemas.microsoft.com/office/drawing/2014/main" xmlns="" id="{CE13204F-360F-40EC-AA18-9806BAE3A969}"/>
                  </a:ext>
                </a:extLst>
              </p:cNvPr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ṥḷiḓé">
                <a:extLst>
                  <a:ext uri="{FF2B5EF4-FFF2-40B4-BE49-F238E27FC236}">
                    <a16:creationId xmlns:a16="http://schemas.microsoft.com/office/drawing/2014/main" xmlns="" id="{ED37E067-A338-447D-B605-B6732EA9BEF0}"/>
                  </a:ext>
                </a:extLst>
              </p:cNvPr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ïṧḻiḓè">
                <a:extLst>
                  <a:ext uri="{FF2B5EF4-FFF2-40B4-BE49-F238E27FC236}">
                    <a16:creationId xmlns:a16="http://schemas.microsoft.com/office/drawing/2014/main" xmlns="" id="{560CE630-321D-4D10-8FE8-1AE91CA3DD74}"/>
                  </a:ext>
                </a:extLst>
              </p:cNvPr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sļíḑê">
                <a:extLst>
                  <a:ext uri="{FF2B5EF4-FFF2-40B4-BE49-F238E27FC236}">
                    <a16:creationId xmlns:a16="http://schemas.microsoft.com/office/drawing/2014/main" xmlns="" id="{075DA784-71A3-4607-9B3E-66E3457AAB9B}"/>
                  </a:ext>
                </a:extLst>
              </p:cNvPr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ş1íḑê">
                <a:extLst>
                  <a:ext uri="{FF2B5EF4-FFF2-40B4-BE49-F238E27FC236}">
                    <a16:creationId xmlns:a16="http://schemas.microsoft.com/office/drawing/2014/main" xmlns="" id="{80CACF6B-948C-48F7-B3CC-4CD8D71A6F30}"/>
                  </a:ext>
                </a:extLst>
              </p:cNvPr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ṡḻïḋè">
                <a:extLst>
                  <a:ext uri="{FF2B5EF4-FFF2-40B4-BE49-F238E27FC236}">
                    <a16:creationId xmlns:a16="http://schemas.microsoft.com/office/drawing/2014/main" xmlns="" id="{1041709A-8749-47F1-9E97-4F182D537219}"/>
                  </a:ext>
                </a:extLst>
              </p:cNvPr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šliḋè">
                <a:extLst>
                  <a:ext uri="{FF2B5EF4-FFF2-40B4-BE49-F238E27FC236}">
                    <a16:creationId xmlns:a16="http://schemas.microsoft.com/office/drawing/2014/main" xmlns="" id="{095B9560-2960-46F8-8543-F504164918C6}"/>
                  </a:ext>
                </a:extLst>
              </p:cNvPr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$ļiḑé">
                <a:extLst>
                  <a:ext uri="{FF2B5EF4-FFF2-40B4-BE49-F238E27FC236}">
                    <a16:creationId xmlns:a16="http://schemas.microsoft.com/office/drawing/2014/main" xmlns="" id="{E9D38169-8623-4DC6-AFE3-1761CD9947A7}"/>
                  </a:ext>
                </a:extLst>
              </p:cNvPr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ṣľïḓè">
                <a:extLst>
                  <a:ext uri="{FF2B5EF4-FFF2-40B4-BE49-F238E27FC236}">
                    <a16:creationId xmlns:a16="http://schemas.microsoft.com/office/drawing/2014/main" xmlns="" id="{D7E3B8FB-F25B-47A1-BE80-3D8307C5F93C}"/>
                  </a:ext>
                </a:extLst>
              </p:cNvPr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ṧľíḓê">
                <a:extLst>
                  <a:ext uri="{FF2B5EF4-FFF2-40B4-BE49-F238E27FC236}">
                    <a16:creationId xmlns:a16="http://schemas.microsoft.com/office/drawing/2014/main" xmlns="" id="{59D32B57-2C4B-43FF-9879-A5CD38366803}"/>
                  </a:ext>
                </a:extLst>
              </p:cNvPr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ṧḻïḓè">
                <a:extLst>
                  <a:ext uri="{FF2B5EF4-FFF2-40B4-BE49-F238E27FC236}">
                    <a16:creationId xmlns:a16="http://schemas.microsoft.com/office/drawing/2014/main" xmlns="" id="{DB1DD9A6-B7D6-46EA-956A-E6AFD1FAED34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î$ļîdê">
                <a:extLst>
                  <a:ext uri="{FF2B5EF4-FFF2-40B4-BE49-F238E27FC236}">
                    <a16:creationId xmlns:a16="http://schemas.microsoft.com/office/drawing/2014/main" xmlns="" id="{67631E86-2983-4C18-8706-E9EC4683D46F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ṧḻíḋè">
                <a:extLst>
                  <a:ext uri="{FF2B5EF4-FFF2-40B4-BE49-F238E27FC236}">
                    <a16:creationId xmlns:a16="http://schemas.microsoft.com/office/drawing/2014/main" xmlns="" id="{AD0259F5-E2DE-4B0A-AD59-40CB5FE29B57}"/>
                  </a:ext>
                </a:extLst>
              </p:cNvPr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ľíḍê">
                <a:extLst>
                  <a:ext uri="{FF2B5EF4-FFF2-40B4-BE49-F238E27FC236}">
                    <a16:creationId xmlns:a16="http://schemas.microsoft.com/office/drawing/2014/main" xmlns="" id="{A6A5F80C-BFEF-4223-A2D6-911A8A64BB8E}"/>
                  </a:ext>
                </a:extLst>
              </p:cNvPr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ṩļíďè">
                <a:extLst>
                  <a:ext uri="{FF2B5EF4-FFF2-40B4-BE49-F238E27FC236}">
                    <a16:creationId xmlns:a16="http://schemas.microsoft.com/office/drawing/2014/main" xmlns="" id="{AB708475-3076-425C-BB9F-28CC678CBCD0}"/>
                  </a:ext>
                </a:extLst>
              </p:cNvPr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ṧ1ídè">
                <a:extLst>
                  <a:ext uri="{FF2B5EF4-FFF2-40B4-BE49-F238E27FC236}">
                    <a16:creationId xmlns:a16="http://schemas.microsoft.com/office/drawing/2014/main" xmlns="" id="{3F6624AB-1D31-40ED-9F78-23B3CFF21048}"/>
                  </a:ext>
                </a:extLst>
              </p:cNvPr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Sľiḑè">
                <a:extLst>
                  <a:ext uri="{FF2B5EF4-FFF2-40B4-BE49-F238E27FC236}">
                    <a16:creationId xmlns:a16="http://schemas.microsoft.com/office/drawing/2014/main" xmlns="" id="{1E1E5B47-D3C5-4279-A2D4-2E67169CB6C4}"/>
                  </a:ext>
                </a:extLst>
              </p:cNvPr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ļíḓe">
                <a:extLst>
                  <a:ext uri="{FF2B5EF4-FFF2-40B4-BE49-F238E27FC236}">
                    <a16:creationId xmlns:a16="http://schemas.microsoft.com/office/drawing/2014/main" xmlns="" id="{DC72502A-9261-42C7-9C5C-B7930167E349}"/>
                  </a:ext>
                </a:extLst>
              </p:cNvPr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ṥļiďé">
                <a:extLst>
                  <a:ext uri="{FF2B5EF4-FFF2-40B4-BE49-F238E27FC236}">
                    <a16:creationId xmlns:a16="http://schemas.microsoft.com/office/drawing/2014/main" xmlns="" id="{94B6D4B3-1DFD-4774-868C-269CE740E960}"/>
                  </a:ext>
                </a:extLst>
              </p:cNvPr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ṣľïḑè">
                <a:extLst>
                  <a:ext uri="{FF2B5EF4-FFF2-40B4-BE49-F238E27FC236}">
                    <a16:creationId xmlns:a16="http://schemas.microsoft.com/office/drawing/2014/main" xmlns="" id="{82990EAF-F3E6-47D1-BFD5-54FEB869FB98}"/>
                  </a:ext>
                </a:extLst>
              </p:cNvPr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ïsľiḓè">
                <a:extLst>
                  <a:ext uri="{FF2B5EF4-FFF2-40B4-BE49-F238E27FC236}">
                    <a16:creationId xmlns:a16="http://schemas.microsoft.com/office/drawing/2014/main" xmlns="" id="{B4C56F99-56FF-4B48-9150-A9EF7D6840DF}"/>
                  </a:ext>
                </a:extLst>
              </p:cNvPr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ïŝḷíde">
                <a:extLst>
                  <a:ext uri="{FF2B5EF4-FFF2-40B4-BE49-F238E27FC236}">
                    <a16:creationId xmlns:a16="http://schemas.microsoft.com/office/drawing/2014/main" xmlns="" id="{9E72E67A-2EF1-4646-A85A-042AE95E4123}"/>
                  </a:ext>
                </a:extLst>
              </p:cNvPr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$ľiḋe">
                <a:extLst>
                  <a:ext uri="{FF2B5EF4-FFF2-40B4-BE49-F238E27FC236}">
                    <a16:creationId xmlns:a16="http://schemas.microsoft.com/office/drawing/2014/main" xmlns="" id="{01E0B693-811E-4725-8041-AEEAD35AD7FB}"/>
                  </a:ext>
                </a:extLst>
              </p:cNvPr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íSḷîďè">
                <a:extLst>
                  <a:ext uri="{FF2B5EF4-FFF2-40B4-BE49-F238E27FC236}">
                    <a16:creationId xmlns:a16="http://schemas.microsoft.com/office/drawing/2014/main" xmlns="" id="{B7DF5BD3-BF95-450A-A125-A068E1F6B227}"/>
                  </a:ext>
                </a:extLst>
              </p:cNvPr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šḻíďè">
                <a:extLst>
                  <a:ext uri="{FF2B5EF4-FFF2-40B4-BE49-F238E27FC236}">
                    <a16:creationId xmlns:a16="http://schemas.microsoft.com/office/drawing/2014/main" xmlns="" id="{9091E634-04CD-44B7-95CA-0641AFFA3B62}"/>
                  </a:ext>
                </a:extLst>
              </p:cNvPr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ṩľiḋè">
                <a:extLst>
                  <a:ext uri="{FF2B5EF4-FFF2-40B4-BE49-F238E27FC236}">
                    <a16:creationId xmlns:a16="http://schemas.microsoft.com/office/drawing/2014/main" xmlns="" id="{26EE7C54-E90F-4838-90AE-777FF52FAA94}"/>
                  </a:ext>
                </a:extLst>
              </p:cNvPr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sļíḍe">
                <a:extLst>
                  <a:ext uri="{FF2B5EF4-FFF2-40B4-BE49-F238E27FC236}">
                    <a16:creationId xmlns:a16="http://schemas.microsoft.com/office/drawing/2014/main" xmlns="" id="{697933EB-C0ED-42FF-9D9B-6642D0F01A92}"/>
                  </a:ext>
                </a:extLst>
              </p:cNvPr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$ľíḋé">
                <a:extLst>
                  <a:ext uri="{FF2B5EF4-FFF2-40B4-BE49-F238E27FC236}">
                    <a16:creationId xmlns:a16="http://schemas.microsoft.com/office/drawing/2014/main" xmlns="" id="{81D9E5A8-1DC6-4D25-B459-8A7EA74BE94B}"/>
                  </a:ext>
                </a:extLst>
              </p:cNvPr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$ľiḑé">
                <a:extLst>
                  <a:ext uri="{FF2B5EF4-FFF2-40B4-BE49-F238E27FC236}">
                    <a16:creationId xmlns:a16="http://schemas.microsoft.com/office/drawing/2014/main" xmlns="" id="{D1EF9CFE-ED7C-4C13-B992-BD1033649F83}"/>
                  </a:ext>
                </a:extLst>
              </p:cNvPr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îśliḋê">
                <a:extLst>
                  <a:ext uri="{FF2B5EF4-FFF2-40B4-BE49-F238E27FC236}">
                    <a16:creationId xmlns:a16="http://schemas.microsoft.com/office/drawing/2014/main" xmlns="" id="{A27C7662-5079-4EB8-A71E-634209E4EC50}"/>
                  </a:ext>
                </a:extLst>
              </p:cNvPr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ŝḷiḋé">
                <a:extLst>
                  <a:ext uri="{FF2B5EF4-FFF2-40B4-BE49-F238E27FC236}">
                    <a16:creationId xmlns:a16="http://schemas.microsoft.com/office/drawing/2014/main" xmlns="" id="{02E33EDD-FF04-48DC-A5E2-79676310D8B7}"/>
                  </a:ext>
                </a:extLst>
              </p:cNvPr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ṧḻiḋe">
                <a:extLst>
                  <a:ext uri="{FF2B5EF4-FFF2-40B4-BE49-F238E27FC236}">
                    <a16:creationId xmlns:a16="http://schemas.microsoft.com/office/drawing/2014/main" xmlns="" id="{8D6A2491-0987-4650-A69F-988B3F09E0E6}"/>
                  </a:ext>
                </a:extLst>
              </p:cNvPr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îSļîḋé">
                <a:extLst>
                  <a:ext uri="{FF2B5EF4-FFF2-40B4-BE49-F238E27FC236}">
                    <a16:creationId xmlns:a16="http://schemas.microsoft.com/office/drawing/2014/main" xmlns="" id="{25EDBC78-ADDF-4811-B719-007CAB34C5C4}"/>
                  </a:ext>
                </a:extLst>
              </p:cNvPr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ṥḷidé">
                <a:extLst>
                  <a:ext uri="{FF2B5EF4-FFF2-40B4-BE49-F238E27FC236}">
                    <a16:creationId xmlns:a16="http://schemas.microsoft.com/office/drawing/2014/main" xmlns="" id="{BD0DC827-77DC-4793-BB06-993BD88D1922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išḻïḍe">
                <a:extLst>
                  <a:ext uri="{FF2B5EF4-FFF2-40B4-BE49-F238E27FC236}">
                    <a16:creationId xmlns:a16="http://schemas.microsoft.com/office/drawing/2014/main" xmlns="" id="{EA7A36DA-58FF-4817-A7EE-BA5212D6FCD1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şḻîďê">
                <a:extLst>
                  <a:ext uri="{FF2B5EF4-FFF2-40B4-BE49-F238E27FC236}">
                    <a16:creationId xmlns:a16="http://schemas.microsoft.com/office/drawing/2014/main" xmlns="" id="{FD0C3B0E-BDB8-415A-B240-119DCEBF8C77}"/>
                  </a:ext>
                </a:extLst>
              </p:cNvPr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íSḻïḓè">
                <a:extLst>
                  <a:ext uri="{FF2B5EF4-FFF2-40B4-BE49-F238E27FC236}">
                    <a16:creationId xmlns:a16="http://schemas.microsoft.com/office/drawing/2014/main" xmlns="" id="{1529FEBE-21B9-40D2-8481-B5FE748136C2}"/>
                  </a:ext>
                </a:extLst>
              </p:cNvPr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ï$1iḑè">
                <a:extLst>
                  <a:ext uri="{FF2B5EF4-FFF2-40B4-BE49-F238E27FC236}">
                    <a16:creationId xmlns:a16="http://schemas.microsoft.com/office/drawing/2014/main" xmlns="" id="{342AA62E-1F77-43A8-B908-21962F7CAD4E}"/>
                  </a:ext>
                </a:extLst>
              </p:cNvPr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xmlns="" id="{7365C468-F0E5-4845-9CF9-3E5309CA1DD3}"/>
              </a:ext>
            </a:extLst>
          </p:cNvPr>
          <p:cNvGrpSpPr/>
          <p:nvPr/>
        </p:nvGrpSpPr>
        <p:grpSpPr>
          <a:xfrm>
            <a:off x="1854765" y="2194641"/>
            <a:ext cx="2590299" cy="763004"/>
            <a:chOff x="4397979" y="1511803"/>
            <a:chExt cx="2590299" cy="763004"/>
          </a:xfrm>
        </p:grpSpPr>
        <p:sp>
          <p:nvSpPr>
            <p:cNvPr id="202" name="矩形: 圆角 201">
              <a:extLst>
                <a:ext uri="{FF2B5EF4-FFF2-40B4-BE49-F238E27FC236}">
                  <a16:creationId xmlns:a16="http://schemas.microsoft.com/office/drawing/2014/main" xmlns="" id="{39C7D8E7-D512-428B-AA4E-FBE9D3213995}"/>
                </a:ext>
              </a:extLst>
            </p:cNvPr>
            <p:cNvSpPr/>
            <p:nvPr/>
          </p:nvSpPr>
          <p:spPr>
            <a:xfrm>
              <a:off x="4512180" y="1596162"/>
              <a:ext cx="2476098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xmlns="" id="{C3E78B7D-0772-489C-BE89-4CE1D44EE515}"/>
                </a:ext>
              </a:extLst>
            </p:cNvPr>
            <p:cNvGrpSpPr/>
            <p:nvPr/>
          </p:nvGrpSpPr>
          <p:grpSpPr>
            <a:xfrm>
              <a:off x="4397979" y="1511803"/>
              <a:ext cx="2540875" cy="763004"/>
              <a:chOff x="4397979" y="1511803"/>
              <a:chExt cx="2540875" cy="763004"/>
            </a:xfrm>
          </p:grpSpPr>
          <p:sp>
            <p:nvSpPr>
              <p:cNvPr id="204" name="Freeform 17">
                <a:extLst>
                  <a:ext uri="{FF2B5EF4-FFF2-40B4-BE49-F238E27FC236}">
                    <a16:creationId xmlns:a16="http://schemas.microsoft.com/office/drawing/2014/main" xmlns="" id="{5FFB3BD1-BFDF-4B83-9388-D567D499A14B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  <p:sp>
            <p:nvSpPr>
              <p:cNvPr id="205" name="矩形 204">
                <a:extLst>
                  <a:ext uri="{FF2B5EF4-FFF2-40B4-BE49-F238E27FC236}">
                    <a16:creationId xmlns:a16="http://schemas.microsoft.com/office/drawing/2014/main" xmlns="" id="{006534A7-590E-4EEA-A90E-4FA063323A0D}"/>
                  </a:ext>
                </a:extLst>
              </p:cNvPr>
              <p:cNvSpPr/>
              <p:nvPr/>
            </p:nvSpPr>
            <p:spPr>
              <a:xfrm>
                <a:off x="4599752" y="1511803"/>
                <a:ext cx="2339102" cy="670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水印攻击软件</a:t>
                </a:r>
              </a:p>
            </p:txBody>
          </p:sp>
        </p:grpSp>
      </p:grpSp>
      <p:sp>
        <p:nvSpPr>
          <p:cNvPr id="206" name="矩形 205">
            <a:extLst>
              <a:ext uri="{FF2B5EF4-FFF2-40B4-BE49-F238E27FC236}">
                <a16:creationId xmlns:a16="http://schemas.microsoft.com/office/drawing/2014/main" xmlns="" id="{182FEE2C-E488-44FB-8D9E-17DBC8357926}"/>
              </a:ext>
            </a:extLst>
          </p:cNvPr>
          <p:cNvSpPr/>
          <p:nvPr/>
        </p:nvSpPr>
        <p:spPr>
          <a:xfrm>
            <a:off x="4108928" y="2382933"/>
            <a:ext cx="80571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dirty="0">
                <a:latin typeface="+mn-ea"/>
              </a:rPr>
              <a:t>可用于评价和测试水印算法的性能</a:t>
            </a:r>
          </a:p>
        </p:txBody>
      </p:sp>
      <p:grpSp>
        <p:nvGrpSpPr>
          <p:cNvPr id="207" name="组合 206">
            <a:extLst>
              <a:ext uri="{FF2B5EF4-FFF2-40B4-BE49-F238E27FC236}">
                <a16:creationId xmlns:a16="http://schemas.microsoft.com/office/drawing/2014/main" xmlns="" id="{4256888A-5E01-4D1A-90B1-F4CAC353EC94}"/>
              </a:ext>
            </a:extLst>
          </p:cNvPr>
          <p:cNvGrpSpPr/>
          <p:nvPr/>
        </p:nvGrpSpPr>
        <p:grpSpPr>
          <a:xfrm>
            <a:off x="1329664" y="3421540"/>
            <a:ext cx="2167047" cy="2254601"/>
            <a:chOff x="1419126" y="2735782"/>
            <a:chExt cx="3496329" cy="3637587"/>
          </a:xfrm>
        </p:grpSpPr>
        <p:grpSp>
          <p:nvGrpSpPr>
            <p:cNvPr id="208" name="组合 207">
              <a:extLst>
                <a:ext uri="{FF2B5EF4-FFF2-40B4-BE49-F238E27FC236}">
                  <a16:creationId xmlns:a16="http://schemas.microsoft.com/office/drawing/2014/main" xmlns="" id="{DE160853-B925-4919-A2FB-097C30C097F6}"/>
                </a:ext>
              </a:extLst>
            </p:cNvPr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210" name="椭圆 209">
                <a:extLst>
                  <a:ext uri="{FF2B5EF4-FFF2-40B4-BE49-F238E27FC236}">
                    <a16:creationId xmlns:a16="http://schemas.microsoft.com/office/drawing/2014/main" xmlns="" id="{B8B4BCDE-5EE4-435E-A350-D166B1344AB0}"/>
                  </a:ext>
                </a:extLst>
              </p:cNvPr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11" name="图片 210">
                <a:extLst>
                  <a:ext uri="{FF2B5EF4-FFF2-40B4-BE49-F238E27FC236}">
                    <a16:creationId xmlns:a16="http://schemas.microsoft.com/office/drawing/2014/main" xmlns="" id="{5E99DD70-73F2-4771-8438-6F614E3080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xmlns="" id="{CED8F093-6D9B-4DCC-831A-1A8CE53C6FCA}"/>
                </a:ext>
              </a:extLst>
            </p:cNvPr>
            <p:cNvSpPr/>
            <p:nvPr/>
          </p:nvSpPr>
          <p:spPr>
            <a:xfrm>
              <a:off x="2314141" y="3871605"/>
              <a:ext cx="2601314" cy="6455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spcAft>
                  <a:spcPct val="0"/>
                </a:spcAft>
                <a:defRPr/>
              </a:pPr>
              <a:r>
                <a:rPr lang="en-US" altLang="zh-CN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Unzign</a:t>
              </a:r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grpSp>
        <p:nvGrpSpPr>
          <p:cNvPr id="212" name="组合 211">
            <a:extLst>
              <a:ext uri="{FF2B5EF4-FFF2-40B4-BE49-F238E27FC236}">
                <a16:creationId xmlns:a16="http://schemas.microsoft.com/office/drawing/2014/main" xmlns="" id="{92B59D61-54A1-4C36-B5E8-C57CFF7F3E28}"/>
              </a:ext>
            </a:extLst>
          </p:cNvPr>
          <p:cNvGrpSpPr/>
          <p:nvPr/>
        </p:nvGrpSpPr>
        <p:grpSpPr>
          <a:xfrm>
            <a:off x="3934731" y="3421540"/>
            <a:ext cx="2057002" cy="2254600"/>
            <a:chOff x="1419126" y="2735782"/>
            <a:chExt cx="3318781" cy="3637587"/>
          </a:xfrm>
        </p:grpSpPr>
        <p:grpSp>
          <p:nvGrpSpPr>
            <p:cNvPr id="213" name="组合 212">
              <a:extLst>
                <a:ext uri="{FF2B5EF4-FFF2-40B4-BE49-F238E27FC236}">
                  <a16:creationId xmlns:a16="http://schemas.microsoft.com/office/drawing/2014/main" xmlns="" id="{DC5F14D3-B665-4967-B7C2-BF0B967FF007}"/>
                </a:ext>
              </a:extLst>
            </p:cNvPr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215" name="椭圆 214">
                <a:extLst>
                  <a:ext uri="{FF2B5EF4-FFF2-40B4-BE49-F238E27FC236}">
                    <a16:creationId xmlns:a16="http://schemas.microsoft.com/office/drawing/2014/main" xmlns="" id="{0B7ABD51-3121-4CEE-A4B0-4317773327A5}"/>
                  </a:ext>
                </a:extLst>
              </p:cNvPr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16" name="图片 215">
                <a:extLst>
                  <a:ext uri="{FF2B5EF4-FFF2-40B4-BE49-F238E27FC236}">
                    <a16:creationId xmlns:a16="http://schemas.microsoft.com/office/drawing/2014/main" xmlns="" id="{2F1C9907-20C5-4954-8425-85764C5F86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xmlns="" id="{DF2B2ACC-403A-43DF-AFA0-ADF90CF7B1B4}"/>
                </a:ext>
              </a:extLst>
            </p:cNvPr>
            <p:cNvSpPr/>
            <p:nvPr/>
          </p:nvSpPr>
          <p:spPr>
            <a:xfrm>
              <a:off x="2172824" y="3935695"/>
              <a:ext cx="2549039" cy="6455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StirMark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xmlns="" id="{47703D5B-9DC0-4901-B697-CFAE3F4632D4}"/>
              </a:ext>
            </a:extLst>
          </p:cNvPr>
          <p:cNvGrpSpPr/>
          <p:nvPr/>
        </p:nvGrpSpPr>
        <p:grpSpPr>
          <a:xfrm>
            <a:off x="6429753" y="3421540"/>
            <a:ext cx="2057002" cy="2254601"/>
            <a:chOff x="1419126" y="2735782"/>
            <a:chExt cx="3318781" cy="3637587"/>
          </a:xfrm>
        </p:grpSpPr>
        <p:grpSp>
          <p:nvGrpSpPr>
            <p:cNvPr id="218" name="组合 217">
              <a:extLst>
                <a:ext uri="{FF2B5EF4-FFF2-40B4-BE49-F238E27FC236}">
                  <a16:creationId xmlns:a16="http://schemas.microsoft.com/office/drawing/2014/main" xmlns="" id="{B833B3DC-62AA-4EEE-80CA-B677639B6A14}"/>
                </a:ext>
              </a:extLst>
            </p:cNvPr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220" name="椭圆 219">
                <a:extLst>
                  <a:ext uri="{FF2B5EF4-FFF2-40B4-BE49-F238E27FC236}">
                    <a16:creationId xmlns:a16="http://schemas.microsoft.com/office/drawing/2014/main" xmlns="" id="{D662A547-4459-4DF3-8E51-243759A3FA94}"/>
                  </a:ext>
                </a:extLst>
              </p:cNvPr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21" name="图片 220">
                <a:extLst>
                  <a:ext uri="{FF2B5EF4-FFF2-40B4-BE49-F238E27FC236}">
                    <a16:creationId xmlns:a16="http://schemas.microsoft.com/office/drawing/2014/main" xmlns="" id="{02456491-46FA-4B25-8AC4-50AF77B4A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xmlns="" id="{8265B743-A810-4E5B-958D-5C438FDB1D62}"/>
                </a:ext>
              </a:extLst>
            </p:cNvPr>
            <p:cNvSpPr/>
            <p:nvPr/>
          </p:nvSpPr>
          <p:spPr>
            <a:xfrm>
              <a:off x="1803462" y="3956714"/>
              <a:ext cx="2601314" cy="6455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spcAft>
                  <a:spcPct val="0"/>
                </a:spcAft>
                <a:defRPr/>
              </a:pP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Checkmark </a:t>
              </a:r>
            </a:p>
          </p:txBody>
        </p:sp>
      </p:grpSp>
      <p:grpSp>
        <p:nvGrpSpPr>
          <p:cNvPr id="222" name="组合 221">
            <a:extLst>
              <a:ext uri="{FF2B5EF4-FFF2-40B4-BE49-F238E27FC236}">
                <a16:creationId xmlns:a16="http://schemas.microsoft.com/office/drawing/2014/main" xmlns="" id="{FC1405C0-F260-4172-87B1-E1F8B473B32E}"/>
              </a:ext>
            </a:extLst>
          </p:cNvPr>
          <p:cNvGrpSpPr/>
          <p:nvPr/>
        </p:nvGrpSpPr>
        <p:grpSpPr>
          <a:xfrm>
            <a:off x="8924775" y="3421540"/>
            <a:ext cx="2057002" cy="2254600"/>
            <a:chOff x="1419126" y="2735782"/>
            <a:chExt cx="3318781" cy="3637587"/>
          </a:xfrm>
        </p:grpSpPr>
        <p:grpSp>
          <p:nvGrpSpPr>
            <p:cNvPr id="223" name="组合 222">
              <a:extLst>
                <a:ext uri="{FF2B5EF4-FFF2-40B4-BE49-F238E27FC236}">
                  <a16:creationId xmlns:a16="http://schemas.microsoft.com/office/drawing/2014/main" xmlns="" id="{6E6004E3-2C82-4032-8F30-0AD67600EF32}"/>
                </a:ext>
              </a:extLst>
            </p:cNvPr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225" name="椭圆 224">
                <a:extLst>
                  <a:ext uri="{FF2B5EF4-FFF2-40B4-BE49-F238E27FC236}">
                    <a16:creationId xmlns:a16="http://schemas.microsoft.com/office/drawing/2014/main" xmlns="" id="{71E9D032-AC01-41E1-86A1-74150EF3C99F}"/>
                  </a:ext>
                </a:extLst>
              </p:cNvPr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26" name="图片 225">
                <a:extLst>
                  <a:ext uri="{FF2B5EF4-FFF2-40B4-BE49-F238E27FC236}">
                    <a16:creationId xmlns:a16="http://schemas.microsoft.com/office/drawing/2014/main" xmlns="" id="{3BA8B5C0-BD19-41F9-969B-3F8BD603FF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xmlns="" id="{7B39F583-43D4-4990-9B62-247D47C51CA9}"/>
                </a:ext>
              </a:extLst>
            </p:cNvPr>
            <p:cNvSpPr/>
            <p:nvPr/>
          </p:nvSpPr>
          <p:spPr>
            <a:xfrm>
              <a:off x="2030964" y="4020802"/>
              <a:ext cx="2549039" cy="6455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Optimark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202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50"/>
                            </p:stCondLst>
                            <p:childTnLst>
                              <p:par>
                                <p:cTn id="1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50"/>
                            </p:stCondLst>
                            <p:childTnLst>
                              <p:par>
                                <p:cTn id="2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5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50"/>
                            </p:stCondLst>
                            <p:childTnLst>
                              <p:par>
                                <p:cTn id="3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50"/>
                            </p:stCondLst>
                            <p:childTnLst>
                              <p:par>
                                <p:cTn id="3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290</Words>
  <Application>Microsoft Office PowerPoint</Application>
  <PresentationFormat>宽屏</PresentationFormat>
  <Paragraphs>136</Paragraphs>
  <Slides>10</Slides>
  <Notes>9</Notes>
  <HiddenSlides>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等线</vt:lpstr>
      <vt:lpstr>思源黑体 CN Heavy</vt:lpstr>
      <vt:lpstr>思源黑体 CN Normal</vt:lpstr>
      <vt:lpstr>微软雅黑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lzh</cp:lastModifiedBy>
  <cp:revision>88</cp:revision>
  <dcterms:created xsi:type="dcterms:W3CDTF">2019-09-27T01:23:40Z</dcterms:created>
  <dcterms:modified xsi:type="dcterms:W3CDTF">2020-01-10T01:25:30Z</dcterms:modified>
</cp:coreProperties>
</file>